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99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37E68-A509-4570-93C7-D27B2534079A}" type="datetimeFigureOut">
              <a:rPr lang="nl-NL" smtClean="0"/>
              <a:t>12-11-2014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0AD5E-94D7-46AD-81AC-43D6DCB5CBF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31912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37E68-A509-4570-93C7-D27B2534079A}" type="datetimeFigureOut">
              <a:rPr lang="nl-NL" smtClean="0"/>
              <a:t>12-11-2014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0AD5E-94D7-46AD-81AC-43D6DCB5CBF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68010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37E68-A509-4570-93C7-D27B2534079A}" type="datetimeFigureOut">
              <a:rPr lang="nl-NL" smtClean="0"/>
              <a:t>12-11-2014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0AD5E-94D7-46AD-81AC-43D6DCB5CBF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4877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37E68-A509-4570-93C7-D27B2534079A}" type="datetimeFigureOut">
              <a:rPr lang="nl-NL" smtClean="0"/>
              <a:t>12-11-2014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0AD5E-94D7-46AD-81AC-43D6DCB5CBF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9172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37E68-A509-4570-93C7-D27B2534079A}" type="datetimeFigureOut">
              <a:rPr lang="nl-NL" smtClean="0"/>
              <a:t>12-11-2014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0AD5E-94D7-46AD-81AC-43D6DCB5CBF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4221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37E68-A509-4570-93C7-D27B2534079A}" type="datetimeFigureOut">
              <a:rPr lang="nl-NL" smtClean="0"/>
              <a:t>12-11-2014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0AD5E-94D7-46AD-81AC-43D6DCB5CBF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5903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37E68-A509-4570-93C7-D27B2534079A}" type="datetimeFigureOut">
              <a:rPr lang="nl-NL" smtClean="0"/>
              <a:t>12-11-2014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0AD5E-94D7-46AD-81AC-43D6DCB5CBF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9513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37E68-A509-4570-93C7-D27B2534079A}" type="datetimeFigureOut">
              <a:rPr lang="nl-NL" smtClean="0"/>
              <a:t>12-11-2014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0AD5E-94D7-46AD-81AC-43D6DCB5CBF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3067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37E68-A509-4570-93C7-D27B2534079A}" type="datetimeFigureOut">
              <a:rPr lang="nl-NL" smtClean="0"/>
              <a:t>12-11-2014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0AD5E-94D7-46AD-81AC-43D6DCB5CBF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2969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37E68-A509-4570-93C7-D27B2534079A}" type="datetimeFigureOut">
              <a:rPr lang="nl-NL" smtClean="0"/>
              <a:t>12-11-2014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0AD5E-94D7-46AD-81AC-43D6DCB5CBF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6078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D37E68-A509-4570-93C7-D27B2534079A}" type="datetimeFigureOut">
              <a:rPr lang="nl-NL" smtClean="0"/>
              <a:t>12-11-2014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0AD5E-94D7-46AD-81AC-43D6DCB5CBF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0458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D37E68-A509-4570-93C7-D27B2534079A}" type="datetimeFigureOut">
              <a:rPr lang="nl-NL" smtClean="0"/>
              <a:t>12-11-2014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0AD5E-94D7-46AD-81AC-43D6DCB5CBF7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3307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Kick off ESD	</a:t>
            </a:r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mtClean="0"/>
              <a:t>Test 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32961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Kick off ESD </vt:lpstr>
    </vt:vector>
  </TitlesOfParts>
  <Company>TU Delft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Kick off ESD </dc:title>
  <dc:creator>Bertien Broekhans</dc:creator>
  <cp:lastModifiedBy>Bertien Broekhans</cp:lastModifiedBy>
  <cp:revision>1</cp:revision>
  <dcterms:created xsi:type="dcterms:W3CDTF">2014-11-12T08:50:25Z</dcterms:created>
  <dcterms:modified xsi:type="dcterms:W3CDTF">2014-11-12T08:51:12Z</dcterms:modified>
</cp:coreProperties>
</file>