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8"/>
  </p:notesMasterIdLst>
  <p:handoutMasterIdLst>
    <p:handoutMasterId r:id="rId19"/>
  </p:handoutMasterIdLst>
  <p:sldIdLst>
    <p:sldId id="258" r:id="rId2"/>
    <p:sldId id="324" r:id="rId3"/>
    <p:sldId id="314" r:id="rId4"/>
    <p:sldId id="315" r:id="rId5"/>
    <p:sldId id="313" r:id="rId6"/>
    <p:sldId id="316" r:id="rId7"/>
    <p:sldId id="317" r:id="rId8"/>
    <p:sldId id="318" r:id="rId9"/>
    <p:sldId id="319" r:id="rId10"/>
    <p:sldId id="320" r:id="rId11"/>
    <p:sldId id="322" r:id="rId12"/>
    <p:sldId id="321" r:id="rId13"/>
    <p:sldId id="325" r:id="rId14"/>
    <p:sldId id="326" r:id="rId15"/>
    <p:sldId id="334" r:id="rId16"/>
    <p:sldId id="331" r:id="rId17"/>
  </p:sldIdLst>
  <p:sldSz cx="9144000" cy="6858000" type="screen4x3"/>
  <p:notesSz cx="6794500" cy="9931400"/>
  <p:defaultTextStyle>
    <a:defPPr>
      <a:defRPr lang="en-US"/>
    </a:defPPr>
    <a:lvl1pPr algn="l" rtl="0" eaLnBrk="0" fontAlgn="base" hangingPunct="0">
      <a:spcBef>
        <a:spcPct val="0"/>
      </a:spcBef>
      <a:spcAft>
        <a:spcPct val="0"/>
      </a:spcAft>
      <a:defRPr sz="2400" kern="1200" baseline="-25000">
        <a:solidFill>
          <a:schemeClr val="tx1"/>
        </a:solidFill>
        <a:latin typeface="Tahoma" pitchFamily="34" charset="0"/>
        <a:ea typeface="+mn-ea"/>
        <a:cs typeface="+mn-cs"/>
      </a:defRPr>
    </a:lvl1pPr>
    <a:lvl2pPr marL="457200" algn="l" rtl="0" eaLnBrk="0" fontAlgn="base" hangingPunct="0">
      <a:spcBef>
        <a:spcPct val="0"/>
      </a:spcBef>
      <a:spcAft>
        <a:spcPct val="0"/>
      </a:spcAft>
      <a:defRPr sz="2400" kern="1200" baseline="-25000">
        <a:solidFill>
          <a:schemeClr val="tx1"/>
        </a:solidFill>
        <a:latin typeface="Tahoma" pitchFamily="34" charset="0"/>
        <a:ea typeface="+mn-ea"/>
        <a:cs typeface="+mn-cs"/>
      </a:defRPr>
    </a:lvl2pPr>
    <a:lvl3pPr marL="914400" algn="l" rtl="0" eaLnBrk="0" fontAlgn="base" hangingPunct="0">
      <a:spcBef>
        <a:spcPct val="0"/>
      </a:spcBef>
      <a:spcAft>
        <a:spcPct val="0"/>
      </a:spcAft>
      <a:defRPr sz="2400" kern="1200" baseline="-25000">
        <a:solidFill>
          <a:schemeClr val="tx1"/>
        </a:solidFill>
        <a:latin typeface="Tahoma" pitchFamily="34" charset="0"/>
        <a:ea typeface="+mn-ea"/>
        <a:cs typeface="+mn-cs"/>
      </a:defRPr>
    </a:lvl3pPr>
    <a:lvl4pPr marL="1371600" algn="l" rtl="0" eaLnBrk="0" fontAlgn="base" hangingPunct="0">
      <a:spcBef>
        <a:spcPct val="0"/>
      </a:spcBef>
      <a:spcAft>
        <a:spcPct val="0"/>
      </a:spcAft>
      <a:defRPr sz="2400" kern="1200" baseline="-25000">
        <a:solidFill>
          <a:schemeClr val="tx1"/>
        </a:solidFill>
        <a:latin typeface="Tahoma" pitchFamily="34" charset="0"/>
        <a:ea typeface="+mn-ea"/>
        <a:cs typeface="+mn-cs"/>
      </a:defRPr>
    </a:lvl4pPr>
    <a:lvl5pPr marL="1828800" algn="l" rtl="0" eaLnBrk="0" fontAlgn="base" hangingPunct="0">
      <a:spcBef>
        <a:spcPct val="0"/>
      </a:spcBef>
      <a:spcAft>
        <a:spcPct val="0"/>
      </a:spcAft>
      <a:defRPr sz="2400" kern="1200" baseline="-25000">
        <a:solidFill>
          <a:schemeClr val="tx1"/>
        </a:solidFill>
        <a:latin typeface="Tahoma" pitchFamily="34" charset="0"/>
        <a:ea typeface="+mn-ea"/>
        <a:cs typeface="+mn-cs"/>
      </a:defRPr>
    </a:lvl5pPr>
    <a:lvl6pPr marL="2286000" algn="l" defTabSz="914400" rtl="0" eaLnBrk="1" latinLnBrk="0" hangingPunct="1">
      <a:defRPr sz="2400" kern="1200" baseline="-25000">
        <a:solidFill>
          <a:schemeClr val="tx1"/>
        </a:solidFill>
        <a:latin typeface="Tahoma" pitchFamily="34" charset="0"/>
        <a:ea typeface="+mn-ea"/>
        <a:cs typeface="+mn-cs"/>
      </a:defRPr>
    </a:lvl6pPr>
    <a:lvl7pPr marL="2743200" algn="l" defTabSz="914400" rtl="0" eaLnBrk="1" latinLnBrk="0" hangingPunct="1">
      <a:defRPr sz="2400" kern="1200" baseline="-25000">
        <a:solidFill>
          <a:schemeClr val="tx1"/>
        </a:solidFill>
        <a:latin typeface="Tahoma" pitchFamily="34" charset="0"/>
        <a:ea typeface="+mn-ea"/>
        <a:cs typeface="+mn-cs"/>
      </a:defRPr>
    </a:lvl7pPr>
    <a:lvl8pPr marL="3200400" algn="l" defTabSz="914400" rtl="0" eaLnBrk="1" latinLnBrk="0" hangingPunct="1">
      <a:defRPr sz="2400" kern="1200" baseline="-25000">
        <a:solidFill>
          <a:schemeClr val="tx1"/>
        </a:solidFill>
        <a:latin typeface="Tahoma" pitchFamily="34" charset="0"/>
        <a:ea typeface="+mn-ea"/>
        <a:cs typeface="+mn-cs"/>
      </a:defRPr>
    </a:lvl8pPr>
    <a:lvl9pPr marL="3657600" algn="l" defTabSz="914400" rtl="0" eaLnBrk="1" latinLnBrk="0" hangingPunct="1">
      <a:defRPr sz="2400" kern="1200" baseline="-250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EEEE"/>
    <a:srgbClr val="FFFFFF"/>
    <a:srgbClr val="00A6D7"/>
    <a:srgbClr val="555555"/>
    <a:srgbClr val="777777"/>
    <a:srgbClr val="888888"/>
    <a:srgbClr val="AAAAAA"/>
    <a:srgbClr val="DF031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637" autoAdjust="0"/>
    <p:restoredTop sz="80024" autoAdjust="0"/>
  </p:normalViewPr>
  <p:slideViewPr>
    <p:cSldViewPr>
      <p:cViewPr>
        <p:scale>
          <a:sx n="66" d="100"/>
          <a:sy n="66" d="100"/>
        </p:scale>
        <p:origin x="-840"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0" y="0"/>
            <a:ext cx="2944813"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defTabSz="966788">
              <a:defRPr sz="1300" baseline="0">
                <a:latin typeface="Times" pitchFamily="18" charset="0"/>
              </a:defRPr>
            </a:lvl1pPr>
          </a:lstStyle>
          <a:p>
            <a:pPr>
              <a:defRPr/>
            </a:pPr>
            <a:endParaRPr lang="nl-NL"/>
          </a:p>
        </p:txBody>
      </p:sp>
      <p:sp>
        <p:nvSpPr>
          <p:cNvPr id="31747" name="Rectangle 3"/>
          <p:cNvSpPr>
            <a:spLocks noGrp="1" noChangeArrowheads="1"/>
          </p:cNvSpPr>
          <p:nvPr>
            <p:ph type="dt" sz="quarter" idx="1"/>
          </p:nvPr>
        </p:nvSpPr>
        <p:spPr bwMode="auto">
          <a:xfrm>
            <a:off x="3849688" y="0"/>
            <a:ext cx="2944812"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algn="r" defTabSz="966788">
              <a:defRPr sz="1300" baseline="0">
                <a:latin typeface="Times" pitchFamily="18" charset="0"/>
              </a:defRPr>
            </a:lvl1pPr>
          </a:lstStyle>
          <a:p>
            <a:pPr>
              <a:defRPr/>
            </a:pPr>
            <a:endParaRPr lang="nl-NL"/>
          </a:p>
        </p:txBody>
      </p:sp>
      <p:sp>
        <p:nvSpPr>
          <p:cNvPr id="31748" name="Rectangle 4"/>
          <p:cNvSpPr>
            <a:spLocks noGrp="1" noChangeArrowheads="1"/>
          </p:cNvSpPr>
          <p:nvPr>
            <p:ph type="ftr" sz="quarter" idx="2"/>
          </p:nvPr>
        </p:nvSpPr>
        <p:spPr bwMode="auto">
          <a:xfrm>
            <a:off x="0" y="9436100"/>
            <a:ext cx="2944813"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defTabSz="966788">
              <a:defRPr sz="1300" baseline="0">
                <a:latin typeface="Times" pitchFamily="18" charset="0"/>
              </a:defRPr>
            </a:lvl1pPr>
          </a:lstStyle>
          <a:p>
            <a:pPr>
              <a:defRPr/>
            </a:pPr>
            <a:endParaRPr lang="nl-NL"/>
          </a:p>
        </p:txBody>
      </p:sp>
      <p:sp>
        <p:nvSpPr>
          <p:cNvPr id="31749" name="Rectangle 5"/>
          <p:cNvSpPr>
            <a:spLocks noGrp="1" noChangeArrowheads="1"/>
          </p:cNvSpPr>
          <p:nvPr>
            <p:ph type="sldNum" sz="quarter" idx="3"/>
          </p:nvPr>
        </p:nvSpPr>
        <p:spPr bwMode="auto">
          <a:xfrm>
            <a:off x="3849688" y="9436100"/>
            <a:ext cx="2944812"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algn="r" defTabSz="966788">
              <a:defRPr sz="1300" baseline="0">
                <a:latin typeface="Times" pitchFamily="18" charset="0"/>
              </a:defRPr>
            </a:lvl1pPr>
          </a:lstStyle>
          <a:p>
            <a:pPr>
              <a:defRPr/>
            </a:pPr>
            <a:fld id="{298A696E-9DBB-45CF-9FBA-86BEFF58A91C}" type="slidenum">
              <a:rPr lang="nl-NL"/>
              <a:pPr>
                <a:defRPr/>
              </a:pPr>
              <a:t>‹#›</a:t>
            </a:fld>
            <a:endParaRPr lang="nl-NL"/>
          </a:p>
        </p:txBody>
      </p:sp>
    </p:spTree>
    <p:extLst>
      <p:ext uri="{BB962C8B-B14F-4D97-AF65-F5344CB8AC3E}">
        <p14:creationId xmlns:p14="http://schemas.microsoft.com/office/powerpoint/2010/main" val="42526154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944813"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defTabSz="966788">
              <a:defRPr sz="1300" baseline="0">
                <a:latin typeface="Times" pitchFamily="18" charset="0"/>
              </a:defRPr>
            </a:lvl1pPr>
          </a:lstStyle>
          <a:p>
            <a:pPr>
              <a:defRPr/>
            </a:pPr>
            <a:endParaRPr lang="en-US"/>
          </a:p>
        </p:txBody>
      </p:sp>
      <p:sp>
        <p:nvSpPr>
          <p:cNvPr id="16387" name="Rectangle 3"/>
          <p:cNvSpPr>
            <a:spLocks noGrp="1" noChangeArrowheads="1"/>
          </p:cNvSpPr>
          <p:nvPr>
            <p:ph type="dt" idx="1"/>
          </p:nvPr>
        </p:nvSpPr>
        <p:spPr bwMode="auto">
          <a:xfrm>
            <a:off x="3849688" y="0"/>
            <a:ext cx="2944812"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algn="r" defTabSz="966788">
              <a:defRPr sz="1300" baseline="0">
                <a:latin typeface="Times" pitchFamily="18" charset="0"/>
              </a:defRPr>
            </a:lvl1pPr>
          </a:lstStyle>
          <a:p>
            <a:pPr>
              <a:defRPr/>
            </a:pPr>
            <a:endParaRPr lang="en-US"/>
          </a:p>
        </p:txBody>
      </p:sp>
      <p:sp>
        <p:nvSpPr>
          <p:cNvPr id="19460" name="Rectangle 4"/>
          <p:cNvSpPr>
            <a:spLocks noChangeArrowheads="1" noTextEdit="1"/>
          </p:cNvSpPr>
          <p:nvPr>
            <p:ph type="sldImg" idx="2"/>
          </p:nvPr>
        </p:nvSpPr>
        <p:spPr bwMode="auto">
          <a:xfrm>
            <a:off x="914400" y="746125"/>
            <a:ext cx="4965700" cy="372427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6389" name="Rectangle 5"/>
          <p:cNvSpPr>
            <a:spLocks noGrp="1" noChangeArrowheads="1"/>
          </p:cNvSpPr>
          <p:nvPr>
            <p:ph type="body" sz="quarter" idx="3"/>
          </p:nvPr>
        </p:nvSpPr>
        <p:spPr bwMode="auto">
          <a:xfrm>
            <a:off x="904875" y="4718050"/>
            <a:ext cx="4984750"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6390" name="Rectangle 6"/>
          <p:cNvSpPr>
            <a:spLocks noGrp="1" noChangeArrowheads="1"/>
          </p:cNvSpPr>
          <p:nvPr>
            <p:ph type="ftr" sz="quarter" idx="4"/>
          </p:nvPr>
        </p:nvSpPr>
        <p:spPr bwMode="auto">
          <a:xfrm>
            <a:off x="0" y="9436100"/>
            <a:ext cx="2944813"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defTabSz="966788">
              <a:defRPr sz="1300" baseline="0">
                <a:latin typeface="Times" pitchFamily="18" charset="0"/>
              </a:defRPr>
            </a:lvl1pPr>
          </a:lstStyle>
          <a:p>
            <a:pPr>
              <a:defRPr/>
            </a:pPr>
            <a:endParaRPr lang="en-US"/>
          </a:p>
        </p:txBody>
      </p:sp>
      <p:sp>
        <p:nvSpPr>
          <p:cNvPr id="16391" name="Rectangle 7"/>
          <p:cNvSpPr>
            <a:spLocks noGrp="1" noChangeArrowheads="1"/>
          </p:cNvSpPr>
          <p:nvPr>
            <p:ph type="sldNum" sz="quarter" idx="5"/>
          </p:nvPr>
        </p:nvSpPr>
        <p:spPr bwMode="auto">
          <a:xfrm>
            <a:off x="3849688" y="9436100"/>
            <a:ext cx="2944812"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algn="r" defTabSz="966788">
              <a:defRPr sz="1300" baseline="0">
                <a:latin typeface="Times" pitchFamily="18" charset="0"/>
              </a:defRPr>
            </a:lvl1pPr>
          </a:lstStyle>
          <a:p>
            <a:pPr>
              <a:defRPr/>
            </a:pPr>
            <a:fld id="{06D5455C-38BA-424C-830B-DBC183FA7B74}" type="slidenum">
              <a:rPr lang="en-US"/>
              <a:pPr>
                <a:defRPr/>
              </a:pPr>
              <a:t>‹#›</a:t>
            </a:fld>
            <a:endParaRPr lang="en-US"/>
          </a:p>
        </p:txBody>
      </p:sp>
    </p:spTree>
    <p:extLst>
      <p:ext uri="{BB962C8B-B14F-4D97-AF65-F5344CB8AC3E}">
        <p14:creationId xmlns:p14="http://schemas.microsoft.com/office/powerpoint/2010/main" val="21229536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defTabSz="966788">
              <a:defRPr sz="2400" baseline="-25000">
                <a:solidFill>
                  <a:schemeClr val="tx1"/>
                </a:solidFill>
                <a:latin typeface="Tahoma" pitchFamily="34" charset="0"/>
              </a:defRPr>
            </a:lvl1pPr>
            <a:lvl2pPr marL="742950" indent="-285750" defTabSz="966788">
              <a:defRPr sz="2400" baseline="-25000">
                <a:solidFill>
                  <a:schemeClr val="tx1"/>
                </a:solidFill>
                <a:latin typeface="Tahoma" pitchFamily="34" charset="0"/>
              </a:defRPr>
            </a:lvl2pPr>
            <a:lvl3pPr marL="1143000" indent="-228600" defTabSz="966788">
              <a:defRPr sz="2400" baseline="-25000">
                <a:solidFill>
                  <a:schemeClr val="tx1"/>
                </a:solidFill>
                <a:latin typeface="Tahoma" pitchFamily="34" charset="0"/>
              </a:defRPr>
            </a:lvl3pPr>
            <a:lvl4pPr marL="1600200" indent="-228600" defTabSz="966788">
              <a:defRPr sz="2400" baseline="-25000">
                <a:solidFill>
                  <a:schemeClr val="tx1"/>
                </a:solidFill>
                <a:latin typeface="Tahoma" pitchFamily="34" charset="0"/>
              </a:defRPr>
            </a:lvl4pPr>
            <a:lvl5pPr marL="2057400" indent="-228600" defTabSz="966788">
              <a:defRPr sz="2400" baseline="-25000">
                <a:solidFill>
                  <a:schemeClr val="tx1"/>
                </a:solidFill>
                <a:latin typeface="Tahoma" pitchFamily="34" charset="0"/>
              </a:defRPr>
            </a:lvl5pPr>
            <a:lvl6pPr marL="2514600" indent="-228600" defTabSz="966788" eaLnBrk="0" fontAlgn="base" hangingPunct="0">
              <a:spcBef>
                <a:spcPct val="0"/>
              </a:spcBef>
              <a:spcAft>
                <a:spcPct val="0"/>
              </a:spcAft>
              <a:defRPr sz="2400" baseline="-25000">
                <a:solidFill>
                  <a:schemeClr val="tx1"/>
                </a:solidFill>
                <a:latin typeface="Tahoma" pitchFamily="34" charset="0"/>
              </a:defRPr>
            </a:lvl6pPr>
            <a:lvl7pPr marL="2971800" indent="-228600" defTabSz="966788" eaLnBrk="0" fontAlgn="base" hangingPunct="0">
              <a:spcBef>
                <a:spcPct val="0"/>
              </a:spcBef>
              <a:spcAft>
                <a:spcPct val="0"/>
              </a:spcAft>
              <a:defRPr sz="2400" baseline="-25000">
                <a:solidFill>
                  <a:schemeClr val="tx1"/>
                </a:solidFill>
                <a:latin typeface="Tahoma" pitchFamily="34" charset="0"/>
              </a:defRPr>
            </a:lvl7pPr>
            <a:lvl8pPr marL="3429000" indent="-228600" defTabSz="966788" eaLnBrk="0" fontAlgn="base" hangingPunct="0">
              <a:spcBef>
                <a:spcPct val="0"/>
              </a:spcBef>
              <a:spcAft>
                <a:spcPct val="0"/>
              </a:spcAft>
              <a:defRPr sz="2400" baseline="-25000">
                <a:solidFill>
                  <a:schemeClr val="tx1"/>
                </a:solidFill>
                <a:latin typeface="Tahoma" pitchFamily="34" charset="0"/>
              </a:defRPr>
            </a:lvl8pPr>
            <a:lvl9pPr marL="3886200" indent="-228600" defTabSz="966788" eaLnBrk="0" fontAlgn="base" hangingPunct="0">
              <a:spcBef>
                <a:spcPct val="0"/>
              </a:spcBef>
              <a:spcAft>
                <a:spcPct val="0"/>
              </a:spcAft>
              <a:defRPr sz="2400" baseline="-25000">
                <a:solidFill>
                  <a:schemeClr val="tx1"/>
                </a:solidFill>
                <a:latin typeface="Tahoma" pitchFamily="34" charset="0"/>
              </a:defRPr>
            </a:lvl9pPr>
          </a:lstStyle>
          <a:p>
            <a:fld id="{99FB93DF-4985-4B44-B996-0EA2BD6E2396}" type="slidenum">
              <a:rPr lang="en-US" altLang="nl-NL" sz="1300" baseline="0" smtClean="0">
                <a:latin typeface="Times" pitchFamily="18" charset="0"/>
              </a:rPr>
              <a:pPr/>
              <a:t>1</a:t>
            </a:fld>
            <a:endParaRPr lang="en-US" altLang="nl-NL" sz="1300" baseline="0" smtClean="0">
              <a:latin typeface="Times" pitchFamily="18" charset="0"/>
            </a:endParaRPr>
          </a:p>
        </p:txBody>
      </p:sp>
      <p:sp>
        <p:nvSpPr>
          <p:cNvPr id="20483" name="Rectangle 2"/>
          <p:cNvSpPr>
            <a:spLocks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pPr eaLnBrk="1" hangingPunct="1"/>
            <a:endParaRPr lang="en-GB" altLang="nl-NL"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defTabSz="966788">
              <a:defRPr sz="2400" baseline="-25000">
                <a:solidFill>
                  <a:schemeClr val="tx1"/>
                </a:solidFill>
                <a:latin typeface="Tahoma" pitchFamily="34" charset="0"/>
              </a:defRPr>
            </a:lvl1pPr>
            <a:lvl2pPr marL="742950" indent="-285750" defTabSz="966788">
              <a:defRPr sz="2400" baseline="-25000">
                <a:solidFill>
                  <a:schemeClr val="tx1"/>
                </a:solidFill>
                <a:latin typeface="Tahoma" pitchFamily="34" charset="0"/>
              </a:defRPr>
            </a:lvl2pPr>
            <a:lvl3pPr marL="1143000" indent="-228600" defTabSz="966788">
              <a:defRPr sz="2400" baseline="-25000">
                <a:solidFill>
                  <a:schemeClr val="tx1"/>
                </a:solidFill>
                <a:latin typeface="Tahoma" pitchFamily="34" charset="0"/>
              </a:defRPr>
            </a:lvl3pPr>
            <a:lvl4pPr marL="1600200" indent="-228600" defTabSz="966788">
              <a:defRPr sz="2400" baseline="-25000">
                <a:solidFill>
                  <a:schemeClr val="tx1"/>
                </a:solidFill>
                <a:latin typeface="Tahoma" pitchFamily="34" charset="0"/>
              </a:defRPr>
            </a:lvl4pPr>
            <a:lvl5pPr marL="2057400" indent="-228600" defTabSz="966788">
              <a:defRPr sz="2400" baseline="-25000">
                <a:solidFill>
                  <a:schemeClr val="tx1"/>
                </a:solidFill>
                <a:latin typeface="Tahoma" pitchFamily="34" charset="0"/>
              </a:defRPr>
            </a:lvl5pPr>
            <a:lvl6pPr marL="2514600" indent="-228600" defTabSz="966788" eaLnBrk="0" fontAlgn="base" hangingPunct="0">
              <a:spcBef>
                <a:spcPct val="0"/>
              </a:spcBef>
              <a:spcAft>
                <a:spcPct val="0"/>
              </a:spcAft>
              <a:defRPr sz="2400" baseline="-25000">
                <a:solidFill>
                  <a:schemeClr val="tx1"/>
                </a:solidFill>
                <a:latin typeface="Tahoma" pitchFamily="34" charset="0"/>
              </a:defRPr>
            </a:lvl6pPr>
            <a:lvl7pPr marL="2971800" indent="-228600" defTabSz="966788" eaLnBrk="0" fontAlgn="base" hangingPunct="0">
              <a:spcBef>
                <a:spcPct val="0"/>
              </a:spcBef>
              <a:spcAft>
                <a:spcPct val="0"/>
              </a:spcAft>
              <a:defRPr sz="2400" baseline="-25000">
                <a:solidFill>
                  <a:schemeClr val="tx1"/>
                </a:solidFill>
                <a:latin typeface="Tahoma" pitchFamily="34" charset="0"/>
              </a:defRPr>
            </a:lvl7pPr>
            <a:lvl8pPr marL="3429000" indent="-228600" defTabSz="966788" eaLnBrk="0" fontAlgn="base" hangingPunct="0">
              <a:spcBef>
                <a:spcPct val="0"/>
              </a:spcBef>
              <a:spcAft>
                <a:spcPct val="0"/>
              </a:spcAft>
              <a:defRPr sz="2400" baseline="-25000">
                <a:solidFill>
                  <a:schemeClr val="tx1"/>
                </a:solidFill>
                <a:latin typeface="Tahoma" pitchFamily="34" charset="0"/>
              </a:defRPr>
            </a:lvl8pPr>
            <a:lvl9pPr marL="3886200" indent="-228600" defTabSz="966788" eaLnBrk="0" fontAlgn="base" hangingPunct="0">
              <a:spcBef>
                <a:spcPct val="0"/>
              </a:spcBef>
              <a:spcAft>
                <a:spcPct val="0"/>
              </a:spcAft>
              <a:defRPr sz="2400" baseline="-25000">
                <a:solidFill>
                  <a:schemeClr val="tx1"/>
                </a:solidFill>
                <a:latin typeface="Tahoma" pitchFamily="34" charset="0"/>
              </a:defRPr>
            </a:lvl9pPr>
          </a:lstStyle>
          <a:p>
            <a:fld id="{E5A28D32-3B57-437C-BDD3-60468B18703A}" type="slidenum">
              <a:rPr lang="en-US" altLang="nl-NL" sz="1200" baseline="0" smtClean="0">
                <a:latin typeface="Times" pitchFamily="18" charset="0"/>
              </a:rPr>
              <a:pPr/>
              <a:t>5</a:t>
            </a:fld>
            <a:endParaRPr lang="en-US" altLang="nl-NL" sz="1200" baseline="0" smtClean="0">
              <a:latin typeface="Times" pitchFamily="18" charset="0"/>
            </a:endParaRPr>
          </a:p>
        </p:txBody>
      </p:sp>
      <p:sp>
        <p:nvSpPr>
          <p:cNvPr id="21507" name="Rectangle 2"/>
          <p:cNvSpPr>
            <a:spLocks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a:spcBef>
                <a:spcPct val="50000"/>
              </a:spcBef>
            </a:pPr>
            <a:r>
              <a:rPr lang="nl-NL" altLang="nl-NL" i="1" smtClean="0"/>
              <a:t/>
            </a:r>
            <a:br>
              <a:rPr lang="nl-NL" altLang="nl-NL" i="1" smtClean="0"/>
            </a:br>
            <a:r>
              <a:rPr lang="nl-NL" altLang="nl-NL" i="1" smtClean="0"/>
              <a:t>Minister Cramer 2008: 5,75</a:t>
            </a:r>
            <a:r>
              <a:rPr lang="nl-NL" altLang="nl-NL" i="1" smtClean="0">
                <a:sym typeface="Wingdings" pitchFamily="2" charset="2"/>
              </a:rPr>
              <a:t> 4%</a:t>
            </a:r>
          </a:p>
          <a:p>
            <a:pPr>
              <a:spcBef>
                <a:spcPct val="50000"/>
              </a:spcBef>
            </a:pPr>
            <a:r>
              <a:rPr lang="nl-NL" altLang="nl-NL" i="1" smtClean="0">
                <a:sym typeface="Wingdings" pitchFamily="2" charset="2"/>
              </a:rPr>
              <a:t>2,6% in 2008</a:t>
            </a:r>
          </a:p>
          <a:p>
            <a:pPr>
              <a:spcBef>
                <a:spcPct val="50000"/>
              </a:spcBef>
            </a:pPr>
            <a:endParaRPr lang="en-US" altLang="nl-NL" i="1" smtClean="0"/>
          </a:p>
          <a:p>
            <a:pPr eaLnBrk="1" hangingPunct="1"/>
            <a:endParaRPr lang="en-US" altLang="nl-NL"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p:spPr>
        <p:txBody>
          <a:bodyPr/>
          <a:lstStyle/>
          <a:p>
            <a:r>
              <a:rPr lang="en-US" altLang="nl-NL" smtClean="0"/>
              <a:t>Mulder et al: “A sustainable material is, for example, something that needs further specification for material scientists, a material that does not create any health risks is already a more concrete research topic, but making a material that does not contain any organochlorine compounds is a rather concrete articulation for a material scientist to research.”</a:t>
            </a:r>
          </a:p>
          <a:p>
            <a:endParaRPr lang="en-US" altLang="nl-NL" smtClean="0"/>
          </a:p>
          <a:p>
            <a:endParaRPr lang="nl-NL" altLang="nl-NL" smtClean="0"/>
          </a:p>
        </p:txBody>
      </p:sp>
      <p:sp>
        <p:nvSpPr>
          <p:cNvPr id="22532" name="Slide Number Placeholder 3"/>
          <p:cNvSpPr>
            <a:spLocks noGrp="1"/>
          </p:cNvSpPr>
          <p:nvPr>
            <p:ph type="sldNum" sz="quarter" idx="5"/>
          </p:nvPr>
        </p:nvSpPr>
        <p:spPr>
          <a:noFill/>
        </p:spPr>
        <p:txBody>
          <a:bodyPr/>
          <a:lstStyle>
            <a:lvl1pPr defTabSz="966788">
              <a:defRPr sz="2400" baseline="-25000">
                <a:solidFill>
                  <a:schemeClr val="tx1"/>
                </a:solidFill>
                <a:latin typeface="Tahoma" pitchFamily="34" charset="0"/>
              </a:defRPr>
            </a:lvl1pPr>
            <a:lvl2pPr marL="742950" indent="-285750" defTabSz="966788">
              <a:defRPr sz="2400" baseline="-25000">
                <a:solidFill>
                  <a:schemeClr val="tx1"/>
                </a:solidFill>
                <a:latin typeface="Tahoma" pitchFamily="34" charset="0"/>
              </a:defRPr>
            </a:lvl2pPr>
            <a:lvl3pPr marL="1143000" indent="-228600" defTabSz="966788">
              <a:defRPr sz="2400" baseline="-25000">
                <a:solidFill>
                  <a:schemeClr val="tx1"/>
                </a:solidFill>
                <a:latin typeface="Tahoma" pitchFamily="34" charset="0"/>
              </a:defRPr>
            </a:lvl3pPr>
            <a:lvl4pPr marL="1600200" indent="-228600" defTabSz="966788">
              <a:defRPr sz="2400" baseline="-25000">
                <a:solidFill>
                  <a:schemeClr val="tx1"/>
                </a:solidFill>
                <a:latin typeface="Tahoma" pitchFamily="34" charset="0"/>
              </a:defRPr>
            </a:lvl4pPr>
            <a:lvl5pPr marL="2057400" indent="-228600" defTabSz="966788">
              <a:defRPr sz="2400" baseline="-25000">
                <a:solidFill>
                  <a:schemeClr val="tx1"/>
                </a:solidFill>
                <a:latin typeface="Tahoma" pitchFamily="34" charset="0"/>
              </a:defRPr>
            </a:lvl5pPr>
            <a:lvl6pPr marL="2514600" indent="-228600" defTabSz="966788" eaLnBrk="0" fontAlgn="base" hangingPunct="0">
              <a:spcBef>
                <a:spcPct val="0"/>
              </a:spcBef>
              <a:spcAft>
                <a:spcPct val="0"/>
              </a:spcAft>
              <a:defRPr sz="2400" baseline="-25000">
                <a:solidFill>
                  <a:schemeClr val="tx1"/>
                </a:solidFill>
                <a:latin typeface="Tahoma" pitchFamily="34" charset="0"/>
              </a:defRPr>
            </a:lvl6pPr>
            <a:lvl7pPr marL="2971800" indent="-228600" defTabSz="966788" eaLnBrk="0" fontAlgn="base" hangingPunct="0">
              <a:spcBef>
                <a:spcPct val="0"/>
              </a:spcBef>
              <a:spcAft>
                <a:spcPct val="0"/>
              </a:spcAft>
              <a:defRPr sz="2400" baseline="-25000">
                <a:solidFill>
                  <a:schemeClr val="tx1"/>
                </a:solidFill>
                <a:latin typeface="Tahoma" pitchFamily="34" charset="0"/>
              </a:defRPr>
            </a:lvl7pPr>
            <a:lvl8pPr marL="3429000" indent="-228600" defTabSz="966788" eaLnBrk="0" fontAlgn="base" hangingPunct="0">
              <a:spcBef>
                <a:spcPct val="0"/>
              </a:spcBef>
              <a:spcAft>
                <a:spcPct val="0"/>
              </a:spcAft>
              <a:defRPr sz="2400" baseline="-25000">
                <a:solidFill>
                  <a:schemeClr val="tx1"/>
                </a:solidFill>
                <a:latin typeface="Tahoma" pitchFamily="34" charset="0"/>
              </a:defRPr>
            </a:lvl8pPr>
            <a:lvl9pPr marL="3886200" indent="-228600" defTabSz="966788" eaLnBrk="0" fontAlgn="base" hangingPunct="0">
              <a:spcBef>
                <a:spcPct val="0"/>
              </a:spcBef>
              <a:spcAft>
                <a:spcPct val="0"/>
              </a:spcAft>
              <a:defRPr sz="2400" baseline="-25000">
                <a:solidFill>
                  <a:schemeClr val="tx1"/>
                </a:solidFill>
                <a:latin typeface="Tahoma" pitchFamily="34" charset="0"/>
              </a:defRPr>
            </a:lvl9pPr>
          </a:lstStyle>
          <a:p>
            <a:fld id="{28962886-ED06-4BC7-A02B-BCB800E66E43}" type="slidenum">
              <a:rPr lang="en-US" altLang="nl-NL" sz="1300" baseline="0" smtClean="0">
                <a:latin typeface="Times" pitchFamily="18" charset="0"/>
              </a:rPr>
              <a:pPr/>
              <a:t>6</a:t>
            </a:fld>
            <a:endParaRPr lang="en-US" altLang="nl-NL" sz="1300" baseline="0" smtClean="0">
              <a:latin typeface="Times"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p:spPr>
        <p:txBody>
          <a:bodyPr/>
          <a:lstStyle/>
          <a:p>
            <a:r>
              <a:rPr lang="en-US" altLang="nl-NL" smtClean="0"/>
              <a:t>“As such, sustainable development has the characteristics of a design project: there are several conditions for a design which cannot all be fulfilled completely. There is not one ‘good’ design but there are several ways of searching for more effective compromises of these demands. And new demands might always be added.”</a:t>
            </a:r>
            <a:endParaRPr lang="nl-NL" altLang="nl-NL" smtClean="0"/>
          </a:p>
        </p:txBody>
      </p:sp>
      <p:sp>
        <p:nvSpPr>
          <p:cNvPr id="23556" name="Slide Number Placeholder 3"/>
          <p:cNvSpPr>
            <a:spLocks noGrp="1"/>
          </p:cNvSpPr>
          <p:nvPr>
            <p:ph type="sldNum" sz="quarter" idx="5"/>
          </p:nvPr>
        </p:nvSpPr>
        <p:spPr>
          <a:noFill/>
        </p:spPr>
        <p:txBody>
          <a:bodyPr/>
          <a:lstStyle>
            <a:lvl1pPr defTabSz="966788">
              <a:defRPr sz="2400" baseline="-25000">
                <a:solidFill>
                  <a:schemeClr val="tx1"/>
                </a:solidFill>
                <a:latin typeface="Tahoma" pitchFamily="34" charset="0"/>
              </a:defRPr>
            </a:lvl1pPr>
            <a:lvl2pPr marL="742950" indent="-285750" defTabSz="966788">
              <a:defRPr sz="2400" baseline="-25000">
                <a:solidFill>
                  <a:schemeClr val="tx1"/>
                </a:solidFill>
                <a:latin typeface="Tahoma" pitchFamily="34" charset="0"/>
              </a:defRPr>
            </a:lvl2pPr>
            <a:lvl3pPr marL="1143000" indent="-228600" defTabSz="966788">
              <a:defRPr sz="2400" baseline="-25000">
                <a:solidFill>
                  <a:schemeClr val="tx1"/>
                </a:solidFill>
                <a:latin typeface="Tahoma" pitchFamily="34" charset="0"/>
              </a:defRPr>
            </a:lvl3pPr>
            <a:lvl4pPr marL="1600200" indent="-228600" defTabSz="966788">
              <a:defRPr sz="2400" baseline="-25000">
                <a:solidFill>
                  <a:schemeClr val="tx1"/>
                </a:solidFill>
                <a:latin typeface="Tahoma" pitchFamily="34" charset="0"/>
              </a:defRPr>
            </a:lvl4pPr>
            <a:lvl5pPr marL="2057400" indent="-228600" defTabSz="966788">
              <a:defRPr sz="2400" baseline="-25000">
                <a:solidFill>
                  <a:schemeClr val="tx1"/>
                </a:solidFill>
                <a:latin typeface="Tahoma" pitchFamily="34" charset="0"/>
              </a:defRPr>
            </a:lvl5pPr>
            <a:lvl6pPr marL="2514600" indent="-228600" defTabSz="966788" eaLnBrk="0" fontAlgn="base" hangingPunct="0">
              <a:spcBef>
                <a:spcPct val="0"/>
              </a:spcBef>
              <a:spcAft>
                <a:spcPct val="0"/>
              </a:spcAft>
              <a:defRPr sz="2400" baseline="-25000">
                <a:solidFill>
                  <a:schemeClr val="tx1"/>
                </a:solidFill>
                <a:latin typeface="Tahoma" pitchFamily="34" charset="0"/>
              </a:defRPr>
            </a:lvl6pPr>
            <a:lvl7pPr marL="2971800" indent="-228600" defTabSz="966788" eaLnBrk="0" fontAlgn="base" hangingPunct="0">
              <a:spcBef>
                <a:spcPct val="0"/>
              </a:spcBef>
              <a:spcAft>
                <a:spcPct val="0"/>
              </a:spcAft>
              <a:defRPr sz="2400" baseline="-25000">
                <a:solidFill>
                  <a:schemeClr val="tx1"/>
                </a:solidFill>
                <a:latin typeface="Tahoma" pitchFamily="34" charset="0"/>
              </a:defRPr>
            </a:lvl7pPr>
            <a:lvl8pPr marL="3429000" indent="-228600" defTabSz="966788" eaLnBrk="0" fontAlgn="base" hangingPunct="0">
              <a:spcBef>
                <a:spcPct val="0"/>
              </a:spcBef>
              <a:spcAft>
                <a:spcPct val="0"/>
              </a:spcAft>
              <a:defRPr sz="2400" baseline="-25000">
                <a:solidFill>
                  <a:schemeClr val="tx1"/>
                </a:solidFill>
                <a:latin typeface="Tahoma" pitchFamily="34" charset="0"/>
              </a:defRPr>
            </a:lvl8pPr>
            <a:lvl9pPr marL="3886200" indent="-228600" defTabSz="966788" eaLnBrk="0" fontAlgn="base" hangingPunct="0">
              <a:spcBef>
                <a:spcPct val="0"/>
              </a:spcBef>
              <a:spcAft>
                <a:spcPct val="0"/>
              </a:spcAft>
              <a:defRPr sz="2400" baseline="-25000">
                <a:solidFill>
                  <a:schemeClr val="tx1"/>
                </a:solidFill>
                <a:latin typeface="Tahoma" pitchFamily="34" charset="0"/>
              </a:defRPr>
            </a:lvl9pPr>
          </a:lstStyle>
          <a:p>
            <a:fld id="{B8425C7B-0BE8-4C0E-8D28-04C2FA4BB3BB}" type="slidenum">
              <a:rPr lang="en-US" altLang="nl-NL" sz="1300" baseline="0" smtClean="0">
                <a:latin typeface="Times" pitchFamily="18" charset="0"/>
              </a:rPr>
              <a:pPr/>
              <a:t>8</a:t>
            </a:fld>
            <a:endParaRPr lang="en-US" altLang="nl-NL" sz="1300" baseline="0" smtClean="0">
              <a:latin typeface="Times"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p:spPr>
        <p:txBody>
          <a:bodyPr/>
          <a:lstStyle/>
          <a:p>
            <a:endParaRPr lang="nl-NL" altLang="nl-NL" smtClean="0"/>
          </a:p>
        </p:txBody>
      </p:sp>
      <p:sp>
        <p:nvSpPr>
          <p:cNvPr id="24580" name="Slide Number Placeholder 3"/>
          <p:cNvSpPr>
            <a:spLocks noGrp="1"/>
          </p:cNvSpPr>
          <p:nvPr>
            <p:ph type="sldNum" sz="quarter" idx="5"/>
          </p:nvPr>
        </p:nvSpPr>
        <p:spPr>
          <a:noFill/>
        </p:spPr>
        <p:txBody>
          <a:bodyPr/>
          <a:lstStyle>
            <a:lvl1pPr defTabSz="966788">
              <a:defRPr sz="2400" baseline="-25000">
                <a:solidFill>
                  <a:schemeClr val="tx1"/>
                </a:solidFill>
                <a:latin typeface="Tahoma" pitchFamily="34" charset="0"/>
              </a:defRPr>
            </a:lvl1pPr>
            <a:lvl2pPr marL="742950" indent="-285750" defTabSz="966788">
              <a:defRPr sz="2400" baseline="-25000">
                <a:solidFill>
                  <a:schemeClr val="tx1"/>
                </a:solidFill>
                <a:latin typeface="Tahoma" pitchFamily="34" charset="0"/>
              </a:defRPr>
            </a:lvl2pPr>
            <a:lvl3pPr marL="1143000" indent="-228600" defTabSz="966788">
              <a:defRPr sz="2400" baseline="-25000">
                <a:solidFill>
                  <a:schemeClr val="tx1"/>
                </a:solidFill>
                <a:latin typeface="Tahoma" pitchFamily="34" charset="0"/>
              </a:defRPr>
            </a:lvl3pPr>
            <a:lvl4pPr marL="1600200" indent="-228600" defTabSz="966788">
              <a:defRPr sz="2400" baseline="-25000">
                <a:solidFill>
                  <a:schemeClr val="tx1"/>
                </a:solidFill>
                <a:latin typeface="Tahoma" pitchFamily="34" charset="0"/>
              </a:defRPr>
            </a:lvl4pPr>
            <a:lvl5pPr marL="2057400" indent="-228600" defTabSz="966788">
              <a:defRPr sz="2400" baseline="-25000">
                <a:solidFill>
                  <a:schemeClr val="tx1"/>
                </a:solidFill>
                <a:latin typeface="Tahoma" pitchFamily="34" charset="0"/>
              </a:defRPr>
            </a:lvl5pPr>
            <a:lvl6pPr marL="2514600" indent="-228600" defTabSz="966788" eaLnBrk="0" fontAlgn="base" hangingPunct="0">
              <a:spcBef>
                <a:spcPct val="0"/>
              </a:spcBef>
              <a:spcAft>
                <a:spcPct val="0"/>
              </a:spcAft>
              <a:defRPr sz="2400" baseline="-25000">
                <a:solidFill>
                  <a:schemeClr val="tx1"/>
                </a:solidFill>
                <a:latin typeface="Tahoma" pitchFamily="34" charset="0"/>
              </a:defRPr>
            </a:lvl6pPr>
            <a:lvl7pPr marL="2971800" indent="-228600" defTabSz="966788" eaLnBrk="0" fontAlgn="base" hangingPunct="0">
              <a:spcBef>
                <a:spcPct val="0"/>
              </a:spcBef>
              <a:spcAft>
                <a:spcPct val="0"/>
              </a:spcAft>
              <a:defRPr sz="2400" baseline="-25000">
                <a:solidFill>
                  <a:schemeClr val="tx1"/>
                </a:solidFill>
                <a:latin typeface="Tahoma" pitchFamily="34" charset="0"/>
              </a:defRPr>
            </a:lvl7pPr>
            <a:lvl8pPr marL="3429000" indent="-228600" defTabSz="966788" eaLnBrk="0" fontAlgn="base" hangingPunct="0">
              <a:spcBef>
                <a:spcPct val="0"/>
              </a:spcBef>
              <a:spcAft>
                <a:spcPct val="0"/>
              </a:spcAft>
              <a:defRPr sz="2400" baseline="-25000">
                <a:solidFill>
                  <a:schemeClr val="tx1"/>
                </a:solidFill>
                <a:latin typeface="Tahoma" pitchFamily="34" charset="0"/>
              </a:defRPr>
            </a:lvl8pPr>
            <a:lvl9pPr marL="3886200" indent="-228600" defTabSz="966788" eaLnBrk="0" fontAlgn="base" hangingPunct="0">
              <a:spcBef>
                <a:spcPct val="0"/>
              </a:spcBef>
              <a:spcAft>
                <a:spcPct val="0"/>
              </a:spcAft>
              <a:defRPr sz="2400" baseline="-25000">
                <a:solidFill>
                  <a:schemeClr val="tx1"/>
                </a:solidFill>
                <a:latin typeface="Tahoma" pitchFamily="34" charset="0"/>
              </a:defRPr>
            </a:lvl9pPr>
          </a:lstStyle>
          <a:p>
            <a:fld id="{D6FB91D2-4E3C-40C9-8CFA-76CDF5093EDA}" type="slidenum">
              <a:rPr lang="en-US" altLang="nl-NL" sz="1300" baseline="0" smtClean="0">
                <a:latin typeface="Times" pitchFamily="18" charset="0"/>
              </a:rPr>
              <a:pPr/>
              <a:t>12</a:t>
            </a:fld>
            <a:endParaRPr lang="en-US" altLang="nl-NL" sz="1300" baseline="0" smtClean="0">
              <a:latin typeface="Times"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p:spPr>
        <p:txBody>
          <a:bodyPr/>
          <a:lstStyle/>
          <a:p>
            <a:r>
              <a:rPr lang="en-US" altLang="nl-NL" smtClean="0"/>
              <a:t>Great Britain was the world’s leading naval power in the nineteenth century, and led the way in the transition from sail to steam. At first, the introduction of steam technology co-existed with the current regime. Steam tugs assisted sail ships into port and hybrid steam / sail ships appeared. Landscape developments create the necessity for improvements in the technology. A demand for trans-Atlantic emigration was prompted by the Irish potato famine, European political instability and the lure of gold in California. The requirement for such arduous journeys had prompted a wealth of innovations at the niche level in steamship-development. From the late 1880s, as steamship technology improved and costs dropped, the new technology was widely diffused and a new regime established. The changes go beyond a technological transition as it involved new ship management and fleet management practices, new supporting infrastructures and new functionalities.</a:t>
            </a:r>
            <a:endParaRPr lang="nl-NL" altLang="nl-NL" smtClean="0"/>
          </a:p>
        </p:txBody>
      </p:sp>
      <p:sp>
        <p:nvSpPr>
          <p:cNvPr id="25604" name="Slide Number Placeholder 3"/>
          <p:cNvSpPr>
            <a:spLocks noGrp="1"/>
          </p:cNvSpPr>
          <p:nvPr>
            <p:ph type="sldNum" sz="quarter" idx="5"/>
          </p:nvPr>
        </p:nvSpPr>
        <p:spPr>
          <a:noFill/>
        </p:spPr>
        <p:txBody>
          <a:bodyPr/>
          <a:lstStyle>
            <a:lvl1pPr defTabSz="966788">
              <a:defRPr sz="2400" baseline="-25000">
                <a:solidFill>
                  <a:schemeClr val="tx1"/>
                </a:solidFill>
                <a:latin typeface="Tahoma" pitchFamily="34" charset="0"/>
              </a:defRPr>
            </a:lvl1pPr>
            <a:lvl2pPr marL="742950" indent="-285750" defTabSz="966788">
              <a:defRPr sz="2400" baseline="-25000">
                <a:solidFill>
                  <a:schemeClr val="tx1"/>
                </a:solidFill>
                <a:latin typeface="Tahoma" pitchFamily="34" charset="0"/>
              </a:defRPr>
            </a:lvl2pPr>
            <a:lvl3pPr marL="1143000" indent="-228600" defTabSz="966788">
              <a:defRPr sz="2400" baseline="-25000">
                <a:solidFill>
                  <a:schemeClr val="tx1"/>
                </a:solidFill>
                <a:latin typeface="Tahoma" pitchFamily="34" charset="0"/>
              </a:defRPr>
            </a:lvl3pPr>
            <a:lvl4pPr marL="1600200" indent="-228600" defTabSz="966788">
              <a:defRPr sz="2400" baseline="-25000">
                <a:solidFill>
                  <a:schemeClr val="tx1"/>
                </a:solidFill>
                <a:latin typeface="Tahoma" pitchFamily="34" charset="0"/>
              </a:defRPr>
            </a:lvl4pPr>
            <a:lvl5pPr marL="2057400" indent="-228600" defTabSz="966788">
              <a:defRPr sz="2400" baseline="-25000">
                <a:solidFill>
                  <a:schemeClr val="tx1"/>
                </a:solidFill>
                <a:latin typeface="Tahoma" pitchFamily="34" charset="0"/>
              </a:defRPr>
            </a:lvl5pPr>
            <a:lvl6pPr marL="2514600" indent="-228600" defTabSz="966788" eaLnBrk="0" fontAlgn="base" hangingPunct="0">
              <a:spcBef>
                <a:spcPct val="0"/>
              </a:spcBef>
              <a:spcAft>
                <a:spcPct val="0"/>
              </a:spcAft>
              <a:defRPr sz="2400" baseline="-25000">
                <a:solidFill>
                  <a:schemeClr val="tx1"/>
                </a:solidFill>
                <a:latin typeface="Tahoma" pitchFamily="34" charset="0"/>
              </a:defRPr>
            </a:lvl6pPr>
            <a:lvl7pPr marL="2971800" indent="-228600" defTabSz="966788" eaLnBrk="0" fontAlgn="base" hangingPunct="0">
              <a:spcBef>
                <a:spcPct val="0"/>
              </a:spcBef>
              <a:spcAft>
                <a:spcPct val="0"/>
              </a:spcAft>
              <a:defRPr sz="2400" baseline="-25000">
                <a:solidFill>
                  <a:schemeClr val="tx1"/>
                </a:solidFill>
                <a:latin typeface="Tahoma" pitchFamily="34" charset="0"/>
              </a:defRPr>
            </a:lvl7pPr>
            <a:lvl8pPr marL="3429000" indent="-228600" defTabSz="966788" eaLnBrk="0" fontAlgn="base" hangingPunct="0">
              <a:spcBef>
                <a:spcPct val="0"/>
              </a:spcBef>
              <a:spcAft>
                <a:spcPct val="0"/>
              </a:spcAft>
              <a:defRPr sz="2400" baseline="-25000">
                <a:solidFill>
                  <a:schemeClr val="tx1"/>
                </a:solidFill>
                <a:latin typeface="Tahoma" pitchFamily="34" charset="0"/>
              </a:defRPr>
            </a:lvl8pPr>
            <a:lvl9pPr marL="3886200" indent="-228600" defTabSz="966788" eaLnBrk="0" fontAlgn="base" hangingPunct="0">
              <a:spcBef>
                <a:spcPct val="0"/>
              </a:spcBef>
              <a:spcAft>
                <a:spcPct val="0"/>
              </a:spcAft>
              <a:defRPr sz="2400" baseline="-25000">
                <a:solidFill>
                  <a:schemeClr val="tx1"/>
                </a:solidFill>
                <a:latin typeface="Tahoma" pitchFamily="34" charset="0"/>
              </a:defRPr>
            </a:lvl9pPr>
          </a:lstStyle>
          <a:p>
            <a:fld id="{EA88159D-AAC8-4732-A85B-938C09B05A51}" type="slidenum">
              <a:rPr lang="en-US" altLang="nl-NL" sz="1300" baseline="0" smtClean="0">
                <a:latin typeface="Times" pitchFamily="18" charset="0"/>
              </a:rPr>
              <a:pPr/>
              <a:t>14</a:t>
            </a:fld>
            <a:endParaRPr lang="en-US" altLang="nl-NL" sz="1300" baseline="0" smtClean="0">
              <a:latin typeface="Times"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p:spPr>
        <p:txBody>
          <a:bodyPr/>
          <a:lstStyle/>
          <a:p>
            <a:endParaRPr lang="nl-NL" altLang="nl-NL" smtClean="0"/>
          </a:p>
        </p:txBody>
      </p:sp>
      <p:sp>
        <p:nvSpPr>
          <p:cNvPr id="26628" name="Slide Number Placeholder 3"/>
          <p:cNvSpPr>
            <a:spLocks noGrp="1"/>
          </p:cNvSpPr>
          <p:nvPr>
            <p:ph type="sldNum" sz="quarter" idx="5"/>
          </p:nvPr>
        </p:nvSpPr>
        <p:spPr>
          <a:noFill/>
        </p:spPr>
        <p:txBody>
          <a:bodyPr/>
          <a:lstStyle>
            <a:lvl1pPr defTabSz="966788">
              <a:defRPr sz="2400" baseline="-25000">
                <a:solidFill>
                  <a:schemeClr val="tx1"/>
                </a:solidFill>
                <a:latin typeface="Tahoma" pitchFamily="34" charset="0"/>
              </a:defRPr>
            </a:lvl1pPr>
            <a:lvl2pPr marL="742950" indent="-285750" defTabSz="966788">
              <a:defRPr sz="2400" baseline="-25000">
                <a:solidFill>
                  <a:schemeClr val="tx1"/>
                </a:solidFill>
                <a:latin typeface="Tahoma" pitchFamily="34" charset="0"/>
              </a:defRPr>
            </a:lvl2pPr>
            <a:lvl3pPr marL="1143000" indent="-228600" defTabSz="966788">
              <a:defRPr sz="2400" baseline="-25000">
                <a:solidFill>
                  <a:schemeClr val="tx1"/>
                </a:solidFill>
                <a:latin typeface="Tahoma" pitchFamily="34" charset="0"/>
              </a:defRPr>
            </a:lvl3pPr>
            <a:lvl4pPr marL="1600200" indent="-228600" defTabSz="966788">
              <a:defRPr sz="2400" baseline="-25000">
                <a:solidFill>
                  <a:schemeClr val="tx1"/>
                </a:solidFill>
                <a:latin typeface="Tahoma" pitchFamily="34" charset="0"/>
              </a:defRPr>
            </a:lvl4pPr>
            <a:lvl5pPr marL="2057400" indent="-228600" defTabSz="966788">
              <a:defRPr sz="2400" baseline="-25000">
                <a:solidFill>
                  <a:schemeClr val="tx1"/>
                </a:solidFill>
                <a:latin typeface="Tahoma" pitchFamily="34" charset="0"/>
              </a:defRPr>
            </a:lvl5pPr>
            <a:lvl6pPr marL="2514600" indent="-228600" defTabSz="966788" eaLnBrk="0" fontAlgn="base" hangingPunct="0">
              <a:spcBef>
                <a:spcPct val="0"/>
              </a:spcBef>
              <a:spcAft>
                <a:spcPct val="0"/>
              </a:spcAft>
              <a:defRPr sz="2400" baseline="-25000">
                <a:solidFill>
                  <a:schemeClr val="tx1"/>
                </a:solidFill>
                <a:latin typeface="Tahoma" pitchFamily="34" charset="0"/>
              </a:defRPr>
            </a:lvl6pPr>
            <a:lvl7pPr marL="2971800" indent="-228600" defTabSz="966788" eaLnBrk="0" fontAlgn="base" hangingPunct="0">
              <a:spcBef>
                <a:spcPct val="0"/>
              </a:spcBef>
              <a:spcAft>
                <a:spcPct val="0"/>
              </a:spcAft>
              <a:defRPr sz="2400" baseline="-25000">
                <a:solidFill>
                  <a:schemeClr val="tx1"/>
                </a:solidFill>
                <a:latin typeface="Tahoma" pitchFamily="34" charset="0"/>
              </a:defRPr>
            </a:lvl7pPr>
            <a:lvl8pPr marL="3429000" indent="-228600" defTabSz="966788" eaLnBrk="0" fontAlgn="base" hangingPunct="0">
              <a:spcBef>
                <a:spcPct val="0"/>
              </a:spcBef>
              <a:spcAft>
                <a:spcPct val="0"/>
              </a:spcAft>
              <a:defRPr sz="2400" baseline="-25000">
                <a:solidFill>
                  <a:schemeClr val="tx1"/>
                </a:solidFill>
                <a:latin typeface="Tahoma" pitchFamily="34" charset="0"/>
              </a:defRPr>
            </a:lvl8pPr>
            <a:lvl9pPr marL="3886200" indent="-228600" defTabSz="966788" eaLnBrk="0" fontAlgn="base" hangingPunct="0">
              <a:spcBef>
                <a:spcPct val="0"/>
              </a:spcBef>
              <a:spcAft>
                <a:spcPct val="0"/>
              </a:spcAft>
              <a:defRPr sz="2400" baseline="-25000">
                <a:solidFill>
                  <a:schemeClr val="tx1"/>
                </a:solidFill>
                <a:latin typeface="Tahoma" pitchFamily="34" charset="0"/>
              </a:defRPr>
            </a:lvl9pPr>
          </a:lstStyle>
          <a:p>
            <a:fld id="{CFCBE87B-51FC-432F-97DA-806B9FA6AE1C}" type="slidenum">
              <a:rPr lang="en-US" altLang="nl-NL" sz="1300" baseline="0" smtClean="0">
                <a:latin typeface="Times" pitchFamily="18" charset="0"/>
              </a:rPr>
              <a:pPr/>
              <a:t>16</a:t>
            </a:fld>
            <a:endParaRPr lang="en-US" altLang="nl-NL" sz="1300" baseline="0" smtClean="0">
              <a:latin typeface="Times"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60"/>
          <p:cNvSpPr>
            <a:spLocks noChangeArrowheads="1"/>
          </p:cNvSpPr>
          <p:nvPr/>
        </p:nvSpPr>
        <p:spPr bwMode="auto">
          <a:xfrm>
            <a:off x="0" y="5867400"/>
            <a:ext cx="9144000" cy="990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aseline="-25000">
                <a:solidFill>
                  <a:schemeClr val="tx1"/>
                </a:solidFill>
                <a:latin typeface="Tahoma" pitchFamily="34" charset="0"/>
              </a:defRPr>
            </a:lvl1pPr>
            <a:lvl2pPr marL="742950" indent="-285750">
              <a:defRPr sz="2400" baseline="-25000">
                <a:solidFill>
                  <a:schemeClr val="tx1"/>
                </a:solidFill>
                <a:latin typeface="Tahoma" pitchFamily="34" charset="0"/>
              </a:defRPr>
            </a:lvl2pPr>
            <a:lvl3pPr marL="1143000" indent="-228600">
              <a:defRPr sz="2400" baseline="-25000">
                <a:solidFill>
                  <a:schemeClr val="tx1"/>
                </a:solidFill>
                <a:latin typeface="Tahoma" pitchFamily="34" charset="0"/>
              </a:defRPr>
            </a:lvl3pPr>
            <a:lvl4pPr marL="1600200" indent="-228600">
              <a:defRPr sz="2400" baseline="-25000">
                <a:solidFill>
                  <a:schemeClr val="tx1"/>
                </a:solidFill>
                <a:latin typeface="Tahoma" pitchFamily="34" charset="0"/>
              </a:defRPr>
            </a:lvl4pPr>
            <a:lvl5pPr marL="2057400" indent="-228600">
              <a:defRPr sz="2400" baseline="-25000">
                <a:solidFill>
                  <a:schemeClr val="tx1"/>
                </a:solidFill>
                <a:latin typeface="Tahoma" pitchFamily="34" charset="0"/>
              </a:defRPr>
            </a:lvl5pPr>
            <a:lvl6pPr marL="2514600" indent="-228600" eaLnBrk="0" fontAlgn="base" hangingPunct="0">
              <a:spcBef>
                <a:spcPct val="0"/>
              </a:spcBef>
              <a:spcAft>
                <a:spcPct val="0"/>
              </a:spcAft>
              <a:defRPr sz="2400" baseline="-25000">
                <a:solidFill>
                  <a:schemeClr val="tx1"/>
                </a:solidFill>
                <a:latin typeface="Tahoma" pitchFamily="34" charset="0"/>
              </a:defRPr>
            </a:lvl6pPr>
            <a:lvl7pPr marL="2971800" indent="-228600" eaLnBrk="0" fontAlgn="base" hangingPunct="0">
              <a:spcBef>
                <a:spcPct val="0"/>
              </a:spcBef>
              <a:spcAft>
                <a:spcPct val="0"/>
              </a:spcAft>
              <a:defRPr sz="2400" baseline="-25000">
                <a:solidFill>
                  <a:schemeClr val="tx1"/>
                </a:solidFill>
                <a:latin typeface="Tahoma" pitchFamily="34" charset="0"/>
              </a:defRPr>
            </a:lvl7pPr>
            <a:lvl8pPr marL="3429000" indent="-228600" eaLnBrk="0" fontAlgn="base" hangingPunct="0">
              <a:spcBef>
                <a:spcPct val="0"/>
              </a:spcBef>
              <a:spcAft>
                <a:spcPct val="0"/>
              </a:spcAft>
              <a:defRPr sz="2400" baseline="-25000">
                <a:solidFill>
                  <a:schemeClr val="tx1"/>
                </a:solidFill>
                <a:latin typeface="Tahoma" pitchFamily="34" charset="0"/>
              </a:defRPr>
            </a:lvl8pPr>
            <a:lvl9pPr marL="3886200" indent="-228600" eaLnBrk="0" fontAlgn="base" hangingPunct="0">
              <a:spcBef>
                <a:spcPct val="0"/>
              </a:spcBef>
              <a:spcAft>
                <a:spcPct val="0"/>
              </a:spcAft>
              <a:defRPr sz="2400" baseline="-25000">
                <a:solidFill>
                  <a:schemeClr val="tx1"/>
                </a:solidFill>
                <a:latin typeface="Tahoma" pitchFamily="34" charset="0"/>
              </a:defRPr>
            </a:lvl9pPr>
          </a:lstStyle>
          <a:p>
            <a:pPr>
              <a:defRPr/>
            </a:pPr>
            <a:endParaRPr lang="nl-NL" altLang="nl-NL" smtClean="0"/>
          </a:p>
        </p:txBody>
      </p:sp>
      <p:sp>
        <p:nvSpPr>
          <p:cNvPr id="5" name="Rectangle 62"/>
          <p:cNvSpPr>
            <a:spLocks noChangeArrowheads="1"/>
          </p:cNvSpPr>
          <p:nvPr/>
        </p:nvSpPr>
        <p:spPr bwMode="ltGray">
          <a:xfrm>
            <a:off x="0" y="5599113"/>
            <a:ext cx="9144000" cy="287337"/>
          </a:xfrm>
          <a:prstGeom prst="rect">
            <a:avLst/>
          </a:prstGeom>
          <a:solidFill>
            <a:srgbClr val="00A6D7"/>
          </a:solidFill>
          <a:ln w="9525">
            <a:solidFill>
              <a:srgbClr val="00A6D7"/>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aseline="-25000">
                <a:solidFill>
                  <a:schemeClr val="tx1"/>
                </a:solidFill>
                <a:latin typeface="Tahoma" pitchFamily="34" charset="0"/>
              </a:defRPr>
            </a:lvl1pPr>
            <a:lvl2pPr marL="742950" indent="-285750">
              <a:defRPr sz="2400" baseline="-25000">
                <a:solidFill>
                  <a:schemeClr val="tx1"/>
                </a:solidFill>
                <a:latin typeface="Tahoma" pitchFamily="34" charset="0"/>
              </a:defRPr>
            </a:lvl2pPr>
            <a:lvl3pPr marL="1143000" indent="-228600">
              <a:defRPr sz="2400" baseline="-25000">
                <a:solidFill>
                  <a:schemeClr val="tx1"/>
                </a:solidFill>
                <a:latin typeface="Tahoma" pitchFamily="34" charset="0"/>
              </a:defRPr>
            </a:lvl3pPr>
            <a:lvl4pPr marL="1600200" indent="-228600">
              <a:defRPr sz="2400" baseline="-25000">
                <a:solidFill>
                  <a:schemeClr val="tx1"/>
                </a:solidFill>
                <a:latin typeface="Tahoma" pitchFamily="34" charset="0"/>
              </a:defRPr>
            </a:lvl4pPr>
            <a:lvl5pPr marL="2057400" indent="-228600">
              <a:defRPr sz="2400" baseline="-25000">
                <a:solidFill>
                  <a:schemeClr val="tx1"/>
                </a:solidFill>
                <a:latin typeface="Tahoma" pitchFamily="34" charset="0"/>
              </a:defRPr>
            </a:lvl5pPr>
            <a:lvl6pPr marL="2514600" indent="-228600" eaLnBrk="0" fontAlgn="base" hangingPunct="0">
              <a:spcBef>
                <a:spcPct val="0"/>
              </a:spcBef>
              <a:spcAft>
                <a:spcPct val="0"/>
              </a:spcAft>
              <a:defRPr sz="2400" baseline="-25000">
                <a:solidFill>
                  <a:schemeClr val="tx1"/>
                </a:solidFill>
                <a:latin typeface="Tahoma" pitchFamily="34" charset="0"/>
              </a:defRPr>
            </a:lvl6pPr>
            <a:lvl7pPr marL="2971800" indent="-228600" eaLnBrk="0" fontAlgn="base" hangingPunct="0">
              <a:spcBef>
                <a:spcPct val="0"/>
              </a:spcBef>
              <a:spcAft>
                <a:spcPct val="0"/>
              </a:spcAft>
              <a:defRPr sz="2400" baseline="-25000">
                <a:solidFill>
                  <a:schemeClr val="tx1"/>
                </a:solidFill>
                <a:latin typeface="Tahoma" pitchFamily="34" charset="0"/>
              </a:defRPr>
            </a:lvl7pPr>
            <a:lvl8pPr marL="3429000" indent="-228600" eaLnBrk="0" fontAlgn="base" hangingPunct="0">
              <a:spcBef>
                <a:spcPct val="0"/>
              </a:spcBef>
              <a:spcAft>
                <a:spcPct val="0"/>
              </a:spcAft>
              <a:defRPr sz="2400" baseline="-25000">
                <a:solidFill>
                  <a:schemeClr val="tx1"/>
                </a:solidFill>
                <a:latin typeface="Tahoma" pitchFamily="34" charset="0"/>
              </a:defRPr>
            </a:lvl8pPr>
            <a:lvl9pPr marL="3886200" indent="-228600" eaLnBrk="0" fontAlgn="base" hangingPunct="0">
              <a:spcBef>
                <a:spcPct val="0"/>
              </a:spcBef>
              <a:spcAft>
                <a:spcPct val="0"/>
              </a:spcAft>
              <a:defRPr sz="2400" baseline="-25000">
                <a:solidFill>
                  <a:schemeClr val="tx1"/>
                </a:solidFill>
                <a:latin typeface="Tahoma" pitchFamily="34" charset="0"/>
              </a:defRPr>
            </a:lvl9pPr>
          </a:lstStyle>
          <a:p>
            <a:pPr algn="ctr">
              <a:defRPr/>
            </a:pPr>
            <a:endParaRPr lang="en-GB" altLang="nl-NL" baseline="0" smtClean="0">
              <a:solidFill>
                <a:srgbClr val="00A6D7"/>
              </a:solidFill>
              <a:latin typeface="Times" pitchFamily="18" charset="0"/>
            </a:endParaRPr>
          </a:p>
        </p:txBody>
      </p:sp>
      <p:pic>
        <p:nvPicPr>
          <p:cNvPr id="6" name="Picture 7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10350" y="5930900"/>
            <a:ext cx="1900238" cy="89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67" name="Rectangle 23"/>
          <p:cNvSpPr>
            <a:spLocks noGrp="1" noChangeArrowheads="1"/>
          </p:cNvSpPr>
          <p:nvPr>
            <p:ph type="ctrTitle" sz="quarter"/>
          </p:nvPr>
        </p:nvSpPr>
        <p:spPr>
          <a:xfrm>
            <a:off x="762000" y="381000"/>
            <a:ext cx="7734300" cy="685800"/>
          </a:xfrm>
        </p:spPr>
        <p:txBody>
          <a:bodyPr tIns="0" bIns="0"/>
          <a:lstStyle>
            <a:lvl1pPr>
              <a:defRPr/>
            </a:lvl1pPr>
          </a:lstStyle>
          <a:p>
            <a:pPr lvl="0"/>
            <a:r>
              <a:rPr lang="en-US" noProof="0" smtClean="0"/>
              <a:t>Click to edit Master title style</a:t>
            </a:r>
          </a:p>
        </p:txBody>
      </p:sp>
      <p:sp>
        <p:nvSpPr>
          <p:cNvPr id="6168" name="Rectangle 24"/>
          <p:cNvSpPr>
            <a:spLocks noGrp="1" noChangeArrowheads="1"/>
          </p:cNvSpPr>
          <p:nvPr>
            <p:ph type="subTitle" sz="quarter" idx="1"/>
          </p:nvPr>
        </p:nvSpPr>
        <p:spPr>
          <a:xfrm>
            <a:off x="762000" y="1143000"/>
            <a:ext cx="7734300" cy="609600"/>
          </a:xfrm>
        </p:spPr>
        <p:txBody>
          <a:bodyPr tIns="0" bIns="0"/>
          <a:lstStyle>
            <a:lvl1pPr marL="0" indent="0">
              <a:buFontTx/>
              <a:buNone/>
              <a:defRPr b="1"/>
            </a:lvl1pPr>
          </a:lstStyle>
          <a:p>
            <a:pPr lvl="0"/>
            <a:r>
              <a:rPr lang="en-US" noProof="0" smtClean="0"/>
              <a:t>Click to edit Master subtitle style</a:t>
            </a:r>
          </a:p>
        </p:txBody>
      </p:sp>
      <p:sp>
        <p:nvSpPr>
          <p:cNvPr id="7" name="Rectangle 17"/>
          <p:cNvSpPr>
            <a:spLocks noGrp="1" noChangeArrowheads="1"/>
          </p:cNvSpPr>
          <p:nvPr>
            <p:ph type="dt" sz="half" idx="10"/>
          </p:nvPr>
        </p:nvSpPr>
        <p:spPr bwMode="auto">
          <a:xfrm>
            <a:off x="752475" y="5194300"/>
            <a:ext cx="7924800" cy="381000"/>
          </a:xfrm>
        </p:spPr>
        <p:txBody>
          <a:bodyPr/>
          <a:lstStyle>
            <a:lvl1pPr>
              <a:defRPr sz="1400" b="1"/>
            </a:lvl1pPr>
          </a:lstStyle>
          <a:p>
            <a:pPr>
              <a:defRPr/>
            </a:pPr>
            <a:fld id="{0FBF50E8-6058-47B2-8C92-6BA38D87B082}" type="datetime4">
              <a:rPr lang="en-US"/>
              <a:pPr>
                <a:defRPr/>
              </a:pPr>
              <a:t>November 12, 2014</a:t>
            </a:fld>
            <a:endParaRPr lang="en-US"/>
          </a:p>
        </p:txBody>
      </p:sp>
      <p:sp>
        <p:nvSpPr>
          <p:cNvPr id="8" name="Rectangle 63"/>
          <p:cNvSpPr>
            <a:spLocks noGrp="1" noChangeArrowheads="1"/>
          </p:cNvSpPr>
          <p:nvPr>
            <p:ph type="sldNum" sz="quarter" idx="11"/>
          </p:nvPr>
        </p:nvSpPr>
        <p:spPr>
          <a:xfrm>
            <a:off x="6477000" y="5621338"/>
            <a:ext cx="1905000" cy="228600"/>
          </a:xfrm>
        </p:spPr>
        <p:txBody>
          <a:bodyPr/>
          <a:lstStyle>
            <a:lvl1pPr>
              <a:defRPr/>
            </a:lvl1pPr>
          </a:lstStyle>
          <a:p>
            <a:pPr>
              <a:defRPr/>
            </a:pPr>
            <a:fld id="{92F63BC1-1B60-42DF-A049-90C7C8E05A88}" type="slidenum">
              <a:rPr lang="en-US"/>
              <a:pPr>
                <a:defRPr/>
              </a:pPr>
              <a:t>‹#›</a:t>
            </a:fld>
            <a:endParaRPr lang="en-US"/>
          </a:p>
        </p:txBody>
      </p:sp>
    </p:spTree>
    <p:extLst>
      <p:ext uri="{BB962C8B-B14F-4D97-AF65-F5344CB8AC3E}">
        <p14:creationId xmlns:p14="http://schemas.microsoft.com/office/powerpoint/2010/main" val="22099738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Rectangle 13"/>
          <p:cNvSpPr>
            <a:spLocks noGrp="1" noChangeArrowheads="1"/>
          </p:cNvSpPr>
          <p:nvPr>
            <p:ph type="dt" sz="half" idx="10"/>
          </p:nvPr>
        </p:nvSpPr>
        <p:spPr>
          <a:ln/>
        </p:spPr>
        <p:txBody>
          <a:bodyPr/>
          <a:lstStyle>
            <a:lvl1pPr>
              <a:defRPr/>
            </a:lvl1pPr>
          </a:lstStyle>
          <a:p>
            <a:pPr>
              <a:defRPr/>
            </a:pPr>
            <a:fld id="{C8FEAFE1-16DF-49DB-9F27-E02E6F4DD732}" type="datetime4">
              <a:rPr lang="en-US"/>
              <a:pPr>
                <a:defRPr/>
              </a:pPr>
              <a:t>November 12, 2014</a:t>
            </a:fld>
            <a:endParaRPr lang="en-US"/>
          </a:p>
        </p:txBody>
      </p:sp>
      <p:sp>
        <p:nvSpPr>
          <p:cNvPr id="5" name="Rectangle 15"/>
          <p:cNvSpPr>
            <a:spLocks noGrp="1" noChangeArrowheads="1"/>
          </p:cNvSpPr>
          <p:nvPr>
            <p:ph type="sldNum" sz="quarter" idx="11"/>
          </p:nvPr>
        </p:nvSpPr>
        <p:spPr>
          <a:ln/>
        </p:spPr>
        <p:txBody>
          <a:bodyPr/>
          <a:lstStyle>
            <a:lvl1pPr>
              <a:defRPr/>
            </a:lvl1pPr>
          </a:lstStyle>
          <a:p>
            <a:pPr>
              <a:defRPr/>
            </a:pPr>
            <a:fld id="{7A8421DA-CA50-40F3-8BDC-E8F4F383F54E}" type="slidenum">
              <a:rPr lang="en-US"/>
              <a:pPr>
                <a:defRPr/>
              </a:pPr>
              <a:t>‹#›</a:t>
            </a:fld>
            <a:endParaRPr lang="en-US"/>
          </a:p>
        </p:txBody>
      </p:sp>
    </p:spTree>
    <p:extLst>
      <p:ext uri="{BB962C8B-B14F-4D97-AF65-F5344CB8AC3E}">
        <p14:creationId xmlns:p14="http://schemas.microsoft.com/office/powerpoint/2010/main" val="26806590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1300" y="557213"/>
            <a:ext cx="1943100" cy="5049837"/>
          </a:xfrm>
        </p:spPr>
        <p:txBody>
          <a:bodyPr vert="eaVert"/>
          <a:lstStyle/>
          <a:p>
            <a:r>
              <a:rPr lang="en-US" smtClean="0"/>
              <a:t>Click to edit Master title style</a:t>
            </a:r>
            <a:endParaRPr lang="nl-NL"/>
          </a:p>
        </p:txBody>
      </p:sp>
      <p:sp>
        <p:nvSpPr>
          <p:cNvPr id="3" name="Vertical Text Placeholder 2"/>
          <p:cNvSpPr>
            <a:spLocks noGrp="1"/>
          </p:cNvSpPr>
          <p:nvPr>
            <p:ph type="body" orient="vert" idx="1"/>
          </p:nvPr>
        </p:nvSpPr>
        <p:spPr>
          <a:xfrm>
            <a:off x="760413" y="557213"/>
            <a:ext cx="5678487" cy="50498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Rectangle 13"/>
          <p:cNvSpPr>
            <a:spLocks noGrp="1" noChangeArrowheads="1"/>
          </p:cNvSpPr>
          <p:nvPr>
            <p:ph type="dt" sz="half" idx="10"/>
          </p:nvPr>
        </p:nvSpPr>
        <p:spPr>
          <a:ln/>
        </p:spPr>
        <p:txBody>
          <a:bodyPr/>
          <a:lstStyle>
            <a:lvl1pPr>
              <a:defRPr/>
            </a:lvl1pPr>
          </a:lstStyle>
          <a:p>
            <a:pPr>
              <a:defRPr/>
            </a:pPr>
            <a:fld id="{36CDA536-1959-4307-A2C9-39B00EFF034B}" type="datetime4">
              <a:rPr lang="en-US"/>
              <a:pPr>
                <a:defRPr/>
              </a:pPr>
              <a:t>November 12, 2014</a:t>
            </a:fld>
            <a:endParaRPr lang="en-US"/>
          </a:p>
        </p:txBody>
      </p:sp>
      <p:sp>
        <p:nvSpPr>
          <p:cNvPr id="5" name="Rectangle 15"/>
          <p:cNvSpPr>
            <a:spLocks noGrp="1" noChangeArrowheads="1"/>
          </p:cNvSpPr>
          <p:nvPr>
            <p:ph type="sldNum" sz="quarter" idx="11"/>
          </p:nvPr>
        </p:nvSpPr>
        <p:spPr>
          <a:ln/>
        </p:spPr>
        <p:txBody>
          <a:bodyPr/>
          <a:lstStyle>
            <a:lvl1pPr>
              <a:defRPr/>
            </a:lvl1pPr>
          </a:lstStyle>
          <a:p>
            <a:pPr>
              <a:defRPr/>
            </a:pPr>
            <a:fld id="{EA95B2E6-5B95-4193-9D1A-505A971F8C7B}" type="slidenum">
              <a:rPr lang="en-US"/>
              <a:pPr>
                <a:defRPr/>
              </a:pPr>
              <a:t>‹#›</a:t>
            </a:fld>
            <a:endParaRPr lang="en-US"/>
          </a:p>
        </p:txBody>
      </p:sp>
    </p:spTree>
    <p:extLst>
      <p:ext uri="{BB962C8B-B14F-4D97-AF65-F5344CB8AC3E}">
        <p14:creationId xmlns:p14="http://schemas.microsoft.com/office/powerpoint/2010/main" val="39242204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760413" y="557213"/>
            <a:ext cx="7772400" cy="1143000"/>
          </a:xfrm>
        </p:spPr>
        <p:txBody>
          <a:bodyPr/>
          <a:lstStyle/>
          <a:p>
            <a:r>
              <a:rPr lang="en-US" smtClean="0"/>
              <a:t>Click to edit Master title style</a:t>
            </a:r>
            <a:endParaRPr lang="nl-NL"/>
          </a:p>
        </p:txBody>
      </p:sp>
      <p:sp>
        <p:nvSpPr>
          <p:cNvPr id="3" name="Content Placeholder 2"/>
          <p:cNvSpPr>
            <a:spLocks noGrp="1"/>
          </p:cNvSpPr>
          <p:nvPr>
            <p:ph sz="quarter" idx="1"/>
          </p:nvPr>
        </p:nvSpPr>
        <p:spPr>
          <a:xfrm>
            <a:off x="762000" y="1828800"/>
            <a:ext cx="3810000" cy="1812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Content Placeholder 3"/>
          <p:cNvSpPr>
            <a:spLocks noGrp="1"/>
          </p:cNvSpPr>
          <p:nvPr>
            <p:ph sz="quarter" idx="2"/>
          </p:nvPr>
        </p:nvSpPr>
        <p:spPr>
          <a:xfrm>
            <a:off x="4724400" y="1828800"/>
            <a:ext cx="3810000" cy="1812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Content Placeholder 4"/>
          <p:cNvSpPr>
            <a:spLocks noGrp="1"/>
          </p:cNvSpPr>
          <p:nvPr>
            <p:ph sz="quarter" idx="3"/>
          </p:nvPr>
        </p:nvSpPr>
        <p:spPr>
          <a:xfrm>
            <a:off x="762000" y="3794125"/>
            <a:ext cx="3810000" cy="1812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6" name="Content Placeholder 5"/>
          <p:cNvSpPr>
            <a:spLocks noGrp="1"/>
          </p:cNvSpPr>
          <p:nvPr>
            <p:ph sz="quarter" idx="4"/>
          </p:nvPr>
        </p:nvSpPr>
        <p:spPr>
          <a:xfrm>
            <a:off x="4724400" y="3794125"/>
            <a:ext cx="3810000" cy="1812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7" name="Rectangle 13"/>
          <p:cNvSpPr>
            <a:spLocks noGrp="1" noChangeArrowheads="1"/>
          </p:cNvSpPr>
          <p:nvPr>
            <p:ph type="dt" sz="half" idx="10"/>
          </p:nvPr>
        </p:nvSpPr>
        <p:spPr>
          <a:ln/>
        </p:spPr>
        <p:txBody>
          <a:bodyPr/>
          <a:lstStyle>
            <a:lvl1pPr>
              <a:defRPr/>
            </a:lvl1pPr>
          </a:lstStyle>
          <a:p>
            <a:pPr>
              <a:defRPr/>
            </a:pPr>
            <a:fld id="{0935F439-A559-468E-B839-36E8A47AD9DC}" type="datetime4">
              <a:rPr lang="en-US"/>
              <a:pPr>
                <a:defRPr/>
              </a:pPr>
              <a:t>November 12, 2014</a:t>
            </a:fld>
            <a:endParaRPr lang="en-US"/>
          </a:p>
        </p:txBody>
      </p:sp>
      <p:sp>
        <p:nvSpPr>
          <p:cNvPr id="8" name="Rectangle 15"/>
          <p:cNvSpPr>
            <a:spLocks noGrp="1" noChangeArrowheads="1"/>
          </p:cNvSpPr>
          <p:nvPr>
            <p:ph type="sldNum" sz="quarter" idx="11"/>
          </p:nvPr>
        </p:nvSpPr>
        <p:spPr>
          <a:ln/>
        </p:spPr>
        <p:txBody>
          <a:bodyPr/>
          <a:lstStyle>
            <a:lvl1pPr>
              <a:defRPr/>
            </a:lvl1pPr>
          </a:lstStyle>
          <a:p>
            <a:pPr>
              <a:defRPr/>
            </a:pPr>
            <a:fld id="{707C4778-9497-47E2-A438-14332F022042}" type="slidenum">
              <a:rPr lang="en-US"/>
              <a:pPr>
                <a:defRPr/>
              </a:pPr>
              <a:t>‹#›</a:t>
            </a:fld>
            <a:endParaRPr lang="en-US"/>
          </a:p>
        </p:txBody>
      </p:sp>
    </p:spTree>
    <p:extLst>
      <p:ext uri="{BB962C8B-B14F-4D97-AF65-F5344CB8AC3E}">
        <p14:creationId xmlns:p14="http://schemas.microsoft.com/office/powerpoint/2010/main" val="26192280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Rectangle 13"/>
          <p:cNvSpPr>
            <a:spLocks noGrp="1" noChangeArrowheads="1"/>
          </p:cNvSpPr>
          <p:nvPr>
            <p:ph type="dt" sz="half" idx="10"/>
          </p:nvPr>
        </p:nvSpPr>
        <p:spPr>
          <a:ln/>
        </p:spPr>
        <p:txBody>
          <a:bodyPr/>
          <a:lstStyle>
            <a:lvl1pPr>
              <a:defRPr/>
            </a:lvl1pPr>
          </a:lstStyle>
          <a:p>
            <a:pPr>
              <a:defRPr/>
            </a:pPr>
            <a:fld id="{086DAAC7-4602-4D62-BC68-67992D0C271E}" type="datetime4">
              <a:rPr lang="en-US"/>
              <a:pPr>
                <a:defRPr/>
              </a:pPr>
              <a:t>November 12, 2014</a:t>
            </a:fld>
            <a:endParaRPr lang="en-US"/>
          </a:p>
        </p:txBody>
      </p:sp>
      <p:sp>
        <p:nvSpPr>
          <p:cNvPr id="5" name="Rectangle 15"/>
          <p:cNvSpPr>
            <a:spLocks noGrp="1" noChangeArrowheads="1"/>
          </p:cNvSpPr>
          <p:nvPr>
            <p:ph type="sldNum" sz="quarter" idx="11"/>
          </p:nvPr>
        </p:nvSpPr>
        <p:spPr>
          <a:ln/>
        </p:spPr>
        <p:txBody>
          <a:bodyPr/>
          <a:lstStyle>
            <a:lvl1pPr>
              <a:defRPr/>
            </a:lvl1pPr>
          </a:lstStyle>
          <a:p>
            <a:pPr>
              <a:defRPr/>
            </a:pPr>
            <a:fld id="{B16DDB12-FD4D-4DDA-867C-15431855A9B8}" type="slidenum">
              <a:rPr lang="en-US"/>
              <a:pPr>
                <a:defRPr/>
              </a:pPr>
              <a:t>‹#›</a:t>
            </a:fld>
            <a:endParaRPr lang="en-US"/>
          </a:p>
        </p:txBody>
      </p:sp>
    </p:spTree>
    <p:extLst>
      <p:ext uri="{BB962C8B-B14F-4D97-AF65-F5344CB8AC3E}">
        <p14:creationId xmlns:p14="http://schemas.microsoft.com/office/powerpoint/2010/main" val="11385250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nl-N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3"/>
          <p:cNvSpPr>
            <a:spLocks noGrp="1" noChangeArrowheads="1"/>
          </p:cNvSpPr>
          <p:nvPr>
            <p:ph type="dt" sz="half" idx="10"/>
          </p:nvPr>
        </p:nvSpPr>
        <p:spPr>
          <a:ln/>
        </p:spPr>
        <p:txBody>
          <a:bodyPr/>
          <a:lstStyle>
            <a:lvl1pPr>
              <a:defRPr/>
            </a:lvl1pPr>
          </a:lstStyle>
          <a:p>
            <a:pPr>
              <a:defRPr/>
            </a:pPr>
            <a:fld id="{2C85EA38-D88D-4778-B49E-5B0190F04001}" type="datetime4">
              <a:rPr lang="en-US"/>
              <a:pPr>
                <a:defRPr/>
              </a:pPr>
              <a:t>November 12, 2014</a:t>
            </a:fld>
            <a:endParaRPr lang="en-US"/>
          </a:p>
        </p:txBody>
      </p:sp>
      <p:sp>
        <p:nvSpPr>
          <p:cNvPr id="5" name="Rectangle 15"/>
          <p:cNvSpPr>
            <a:spLocks noGrp="1" noChangeArrowheads="1"/>
          </p:cNvSpPr>
          <p:nvPr>
            <p:ph type="sldNum" sz="quarter" idx="11"/>
          </p:nvPr>
        </p:nvSpPr>
        <p:spPr>
          <a:ln/>
        </p:spPr>
        <p:txBody>
          <a:bodyPr/>
          <a:lstStyle>
            <a:lvl1pPr>
              <a:defRPr/>
            </a:lvl1pPr>
          </a:lstStyle>
          <a:p>
            <a:pPr>
              <a:defRPr/>
            </a:pPr>
            <a:fld id="{76A922B8-1A76-4C1D-A80A-C15AD803E8E5}" type="slidenum">
              <a:rPr lang="en-US"/>
              <a:pPr>
                <a:defRPr/>
              </a:pPr>
              <a:t>‹#›</a:t>
            </a:fld>
            <a:endParaRPr lang="en-US"/>
          </a:p>
        </p:txBody>
      </p:sp>
    </p:spTree>
    <p:extLst>
      <p:ext uri="{BB962C8B-B14F-4D97-AF65-F5344CB8AC3E}">
        <p14:creationId xmlns:p14="http://schemas.microsoft.com/office/powerpoint/2010/main" val="26044758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Content Placeholder 2"/>
          <p:cNvSpPr>
            <a:spLocks noGrp="1"/>
          </p:cNvSpPr>
          <p:nvPr>
            <p:ph sz="half" idx="1"/>
          </p:nvPr>
        </p:nvSpPr>
        <p:spPr>
          <a:xfrm>
            <a:off x="762000" y="1828800"/>
            <a:ext cx="3810000" cy="3778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Content Placeholder 3"/>
          <p:cNvSpPr>
            <a:spLocks noGrp="1"/>
          </p:cNvSpPr>
          <p:nvPr>
            <p:ph sz="half" idx="2"/>
          </p:nvPr>
        </p:nvSpPr>
        <p:spPr>
          <a:xfrm>
            <a:off x="4724400" y="1828800"/>
            <a:ext cx="3810000" cy="3778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Rectangle 13"/>
          <p:cNvSpPr>
            <a:spLocks noGrp="1" noChangeArrowheads="1"/>
          </p:cNvSpPr>
          <p:nvPr>
            <p:ph type="dt" sz="half" idx="10"/>
          </p:nvPr>
        </p:nvSpPr>
        <p:spPr>
          <a:ln/>
        </p:spPr>
        <p:txBody>
          <a:bodyPr/>
          <a:lstStyle>
            <a:lvl1pPr>
              <a:defRPr/>
            </a:lvl1pPr>
          </a:lstStyle>
          <a:p>
            <a:pPr>
              <a:defRPr/>
            </a:pPr>
            <a:fld id="{F70877EF-3261-408B-9DC2-62F1DCE73459}" type="datetime4">
              <a:rPr lang="en-US"/>
              <a:pPr>
                <a:defRPr/>
              </a:pPr>
              <a:t>November 12, 2014</a:t>
            </a:fld>
            <a:endParaRPr lang="en-US"/>
          </a:p>
        </p:txBody>
      </p:sp>
      <p:sp>
        <p:nvSpPr>
          <p:cNvPr id="6" name="Rectangle 15"/>
          <p:cNvSpPr>
            <a:spLocks noGrp="1" noChangeArrowheads="1"/>
          </p:cNvSpPr>
          <p:nvPr>
            <p:ph type="sldNum" sz="quarter" idx="11"/>
          </p:nvPr>
        </p:nvSpPr>
        <p:spPr>
          <a:ln/>
        </p:spPr>
        <p:txBody>
          <a:bodyPr/>
          <a:lstStyle>
            <a:lvl1pPr>
              <a:defRPr/>
            </a:lvl1pPr>
          </a:lstStyle>
          <a:p>
            <a:pPr>
              <a:defRPr/>
            </a:pPr>
            <a:fld id="{B93F695D-70BF-4680-B183-94FF913E1B02}" type="slidenum">
              <a:rPr lang="en-US"/>
              <a:pPr>
                <a:defRPr/>
              </a:pPr>
              <a:t>‹#›</a:t>
            </a:fld>
            <a:endParaRPr lang="en-US"/>
          </a:p>
        </p:txBody>
      </p:sp>
    </p:spTree>
    <p:extLst>
      <p:ext uri="{BB962C8B-B14F-4D97-AF65-F5344CB8AC3E}">
        <p14:creationId xmlns:p14="http://schemas.microsoft.com/office/powerpoint/2010/main" val="26488216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nl-N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7" name="Rectangle 13"/>
          <p:cNvSpPr>
            <a:spLocks noGrp="1" noChangeArrowheads="1"/>
          </p:cNvSpPr>
          <p:nvPr>
            <p:ph type="dt" sz="half" idx="10"/>
          </p:nvPr>
        </p:nvSpPr>
        <p:spPr>
          <a:ln/>
        </p:spPr>
        <p:txBody>
          <a:bodyPr/>
          <a:lstStyle>
            <a:lvl1pPr>
              <a:defRPr/>
            </a:lvl1pPr>
          </a:lstStyle>
          <a:p>
            <a:pPr>
              <a:defRPr/>
            </a:pPr>
            <a:fld id="{D5B0B9C9-E596-419F-9CC1-F2A0740EF9E3}" type="datetime4">
              <a:rPr lang="en-US"/>
              <a:pPr>
                <a:defRPr/>
              </a:pPr>
              <a:t>November 12, 2014</a:t>
            </a:fld>
            <a:endParaRPr lang="en-US"/>
          </a:p>
        </p:txBody>
      </p:sp>
      <p:sp>
        <p:nvSpPr>
          <p:cNvPr id="8" name="Rectangle 15"/>
          <p:cNvSpPr>
            <a:spLocks noGrp="1" noChangeArrowheads="1"/>
          </p:cNvSpPr>
          <p:nvPr>
            <p:ph type="sldNum" sz="quarter" idx="11"/>
          </p:nvPr>
        </p:nvSpPr>
        <p:spPr>
          <a:ln/>
        </p:spPr>
        <p:txBody>
          <a:bodyPr/>
          <a:lstStyle>
            <a:lvl1pPr>
              <a:defRPr/>
            </a:lvl1pPr>
          </a:lstStyle>
          <a:p>
            <a:pPr>
              <a:defRPr/>
            </a:pPr>
            <a:fld id="{3A9313B2-373E-412A-ABB4-D575BA3C12C1}" type="slidenum">
              <a:rPr lang="en-US"/>
              <a:pPr>
                <a:defRPr/>
              </a:pPr>
              <a:t>‹#›</a:t>
            </a:fld>
            <a:endParaRPr lang="en-US"/>
          </a:p>
        </p:txBody>
      </p:sp>
    </p:spTree>
    <p:extLst>
      <p:ext uri="{BB962C8B-B14F-4D97-AF65-F5344CB8AC3E}">
        <p14:creationId xmlns:p14="http://schemas.microsoft.com/office/powerpoint/2010/main" val="40205011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Rectangle 13"/>
          <p:cNvSpPr>
            <a:spLocks noGrp="1" noChangeArrowheads="1"/>
          </p:cNvSpPr>
          <p:nvPr>
            <p:ph type="dt" sz="half" idx="10"/>
          </p:nvPr>
        </p:nvSpPr>
        <p:spPr>
          <a:ln/>
        </p:spPr>
        <p:txBody>
          <a:bodyPr/>
          <a:lstStyle>
            <a:lvl1pPr>
              <a:defRPr/>
            </a:lvl1pPr>
          </a:lstStyle>
          <a:p>
            <a:pPr>
              <a:defRPr/>
            </a:pPr>
            <a:fld id="{B8177F2D-5FFA-4F9C-AC8E-703C5ED388D4}" type="datetime4">
              <a:rPr lang="en-US"/>
              <a:pPr>
                <a:defRPr/>
              </a:pPr>
              <a:t>November 12, 2014</a:t>
            </a:fld>
            <a:endParaRPr lang="en-US"/>
          </a:p>
        </p:txBody>
      </p:sp>
      <p:sp>
        <p:nvSpPr>
          <p:cNvPr id="4" name="Rectangle 15"/>
          <p:cNvSpPr>
            <a:spLocks noGrp="1" noChangeArrowheads="1"/>
          </p:cNvSpPr>
          <p:nvPr>
            <p:ph type="sldNum" sz="quarter" idx="11"/>
          </p:nvPr>
        </p:nvSpPr>
        <p:spPr>
          <a:ln/>
        </p:spPr>
        <p:txBody>
          <a:bodyPr/>
          <a:lstStyle>
            <a:lvl1pPr>
              <a:defRPr/>
            </a:lvl1pPr>
          </a:lstStyle>
          <a:p>
            <a:pPr>
              <a:defRPr/>
            </a:pPr>
            <a:fld id="{E4419CB1-3609-4FE1-AC4F-CC47CBDE5C91}" type="slidenum">
              <a:rPr lang="en-US"/>
              <a:pPr>
                <a:defRPr/>
              </a:pPr>
              <a:t>‹#›</a:t>
            </a:fld>
            <a:endParaRPr lang="en-US"/>
          </a:p>
        </p:txBody>
      </p:sp>
    </p:spTree>
    <p:extLst>
      <p:ext uri="{BB962C8B-B14F-4D97-AF65-F5344CB8AC3E}">
        <p14:creationId xmlns:p14="http://schemas.microsoft.com/office/powerpoint/2010/main" val="508965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3"/>
          <p:cNvSpPr>
            <a:spLocks noGrp="1" noChangeArrowheads="1"/>
          </p:cNvSpPr>
          <p:nvPr>
            <p:ph type="dt" sz="half" idx="10"/>
          </p:nvPr>
        </p:nvSpPr>
        <p:spPr>
          <a:ln/>
        </p:spPr>
        <p:txBody>
          <a:bodyPr/>
          <a:lstStyle>
            <a:lvl1pPr>
              <a:defRPr/>
            </a:lvl1pPr>
          </a:lstStyle>
          <a:p>
            <a:pPr>
              <a:defRPr/>
            </a:pPr>
            <a:fld id="{6587E79E-88D2-4FE3-AA69-FF9D4EA33179}" type="datetime4">
              <a:rPr lang="en-US"/>
              <a:pPr>
                <a:defRPr/>
              </a:pPr>
              <a:t>November 12, 2014</a:t>
            </a:fld>
            <a:endParaRPr lang="en-US"/>
          </a:p>
        </p:txBody>
      </p:sp>
      <p:sp>
        <p:nvSpPr>
          <p:cNvPr id="3" name="Rectangle 15"/>
          <p:cNvSpPr>
            <a:spLocks noGrp="1" noChangeArrowheads="1"/>
          </p:cNvSpPr>
          <p:nvPr>
            <p:ph type="sldNum" sz="quarter" idx="11"/>
          </p:nvPr>
        </p:nvSpPr>
        <p:spPr>
          <a:ln/>
        </p:spPr>
        <p:txBody>
          <a:bodyPr/>
          <a:lstStyle>
            <a:lvl1pPr>
              <a:defRPr/>
            </a:lvl1pPr>
          </a:lstStyle>
          <a:p>
            <a:pPr>
              <a:defRPr/>
            </a:pPr>
            <a:fld id="{58A717A0-E179-4FD6-B698-5C83B01E0EA9}" type="slidenum">
              <a:rPr lang="en-US"/>
              <a:pPr>
                <a:defRPr/>
              </a:pPr>
              <a:t>‹#›</a:t>
            </a:fld>
            <a:endParaRPr lang="en-US"/>
          </a:p>
        </p:txBody>
      </p:sp>
    </p:spTree>
    <p:extLst>
      <p:ext uri="{BB962C8B-B14F-4D97-AF65-F5344CB8AC3E}">
        <p14:creationId xmlns:p14="http://schemas.microsoft.com/office/powerpoint/2010/main" val="19104705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nl-N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3"/>
          <p:cNvSpPr>
            <a:spLocks noGrp="1" noChangeArrowheads="1"/>
          </p:cNvSpPr>
          <p:nvPr>
            <p:ph type="dt" sz="half" idx="10"/>
          </p:nvPr>
        </p:nvSpPr>
        <p:spPr>
          <a:ln/>
        </p:spPr>
        <p:txBody>
          <a:bodyPr/>
          <a:lstStyle>
            <a:lvl1pPr>
              <a:defRPr/>
            </a:lvl1pPr>
          </a:lstStyle>
          <a:p>
            <a:pPr>
              <a:defRPr/>
            </a:pPr>
            <a:fld id="{830F97D7-8663-4FFE-9361-2ABDBA2F918C}" type="datetime4">
              <a:rPr lang="en-US"/>
              <a:pPr>
                <a:defRPr/>
              </a:pPr>
              <a:t>November 12, 2014</a:t>
            </a:fld>
            <a:endParaRPr lang="en-US"/>
          </a:p>
        </p:txBody>
      </p:sp>
      <p:sp>
        <p:nvSpPr>
          <p:cNvPr id="6" name="Rectangle 15"/>
          <p:cNvSpPr>
            <a:spLocks noGrp="1" noChangeArrowheads="1"/>
          </p:cNvSpPr>
          <p:nvPr>
            <p:ph type="sldNum" sz="quarter" idx="11"/>
          </p:nvPr>
        </p:nvSpPr>
        <p:spPr>
          <a:ln/>
        </p:spPr>
        <p:txBody>
          <a:bodyPr/>
          <a:lstStyle>
            <a:lvl1pPr>
              <a:defRPr/>
            </a:lvl1pPr>
          </a:lstStyle>
          <a:p>
            <a:pPr>
              <a:defRPr/>
            </a:pPr>
            <a:fld id="{E1C789FA-4AEF-4533-97F6-257E9A37A939}" type="slidenum">
              <a:rPr lang="en-US"/>
              <a:pPr>
                <a:defRPr/>
              </a:pPr>
              <a:t>‹#›</a:t>
            </a:fld>
            <a:endParaRPr lang="en-US"/>
          </a:p>
        </p:txBody>
      </p:sp>
    </p:spTree>
    <p:extLst>
      <p:ext uri="{BB962C8B-B14F-4D97-AF65-F5344CB8AC3E}">
        <p14:creationId xmlns:p14="http://schemas.microsoft.com/office/powerpoint/2010/main" val="23084683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nl-NL"/>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3"/>
          <p:cNvSpPr>
            <a:spLocks noGrp="1" noChangeArrowheads="1"/>
          </p:cNvSpPr>
          <p:nvPr>
            <p:ph type="dt" sz="half" idx="10"/>
          </p:nvPr>
        </p:nvSpPr>
        <p:spPr>
          <a:ln/>
        </p:spPr>
        <p:txBody>
          <a:bodyPr/>
          <a:lstStyle>
            <a:lvl1pPr>
              <a:defRPr/>
            </a:lvl1pPr>
          </a:lstStyle>
          <a:p>
            <a:pPr>
              <a:defRPr/>
            </a:pPr>
            <a:fld id="{D8812BE6-BB5C-4123-9C7B-026B4DB7ADD0}" type="datetime4">
              <a:rPr lang="en-US"/>
              <a:pPr>
                <a:defRPr/>
              </a:pPr>
              <a:t>November 12, 2014</a:t>
            </a:fld>
            <a:endParaRPr lang="en-US"/>
          </a:p>
        </p:txBody>
      </p:sp>
      <p:sp>
        <p:nvSpPr>
          <p:cNvPr id="6" name="Rectangle 15"/>
          <p:cNvSpPr>
            <a:spLocks noGrp="1" noChangeArrowheads="1"/>
          </p:cNvSpPr>
          <p:nvPr>
            <p:ph type="sldNum" sz="quarter" idx="11"/>
          </p:nvPr>
        </p:nvSpPr>
        <p:spPr>
          <a:ln/>
        </p:spPr>
        <p:txBody>
          <a:bodyPr/>
          <a:lstStyle>
            <a:lvl1pPr>
              <a:defRPr/>
            </a:lvl1pPr>
          </a:lstStyle>
          <a:p>
            <a:pPr>
              <a:defRPr/>
            </a:pPr>
            <a:fld id="{14FF5D0A-B240-4F52-B8CC-C5A4629CD8F1}" type="slidenum">
              <a:rPr lang="en-US"/>
              <a:pPr>
                <a:defRPr/>
              </a:pPr>
              <a:t>‹#›</a:t>
            </a:fld>
            <a:endParaRPr lang="en-US"/>
          </a:p>
        </p:txBody>
      </p:sp>
    </p:spTree>
    <p:extLst>
      <p:ext uri="{BB962C8B-B14F-4D97-AF65-F5344CB8AC3E}">
        <p14:creationId xmlns:p14="http://schemas.microsoft.com/office/powerpoint/2010/main" val="18334723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2"/>
          <p:cNvSpPr>
            <a:spLocks noChangeArrowheads="1"/>
          </p:cNvSpPr>
          <p:nvPr/>
        </p:nvSpPr>
        <p:spPr bwMode="auto">
          <a:xfrm>
            <a:off x="0" y="6102350"/>
            <a:ext cx="9144000" cy="7556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aseline="-25000">
                <a:solidFill>
                  <a:schemeClr val="tx1"/>
                </a:solidFill>
                <a:latin typeface="Tahoma" pitchFamily="34" charset="0"/>
              </a:defRPr>
            </a:lvl1pPr>
            <a:lvl2pPr marL="742950" indent="-285750">
              <a:defRPr sz="2400" baseline="-25000">
                <a:solidFill>
                  <a:schemeClr val="tx1"/>
                </a:solidFill>
                <a:latin typeface="Tahoma" pitchFamily="34" charset="0"/>
              </a:defRPr>
            </a:lvl2pPr>
            <a:lvl3pPr marL="1143000" indent="-228600">
              <a:defRPr sz="2400" baseline="-25000">
                <a:solidFill>
                  <a:schemeClr val="tx1"/>
                </a:solidFill>
                <a:latin typeface="Tahoma" pitchFamily="34" charset="0"/>
              </a:defRPr>
            </a:lvl3pPr>
            <a:lvl4pPr marL="1600200" indent="-228600">
              <a:defRPr sz="2400" baseline="-25000">
                <a:solidFill>
                  <a:schemeClr val="tx1"/>
                </a:solidFill>
                <a:latin typeface="Tahoma" pitchFamily="34" charset="0"/>
              </a:defRPr>
            </a:lvl4pPr>
            <a:lvl5pPr marL="2057400" indent="-228600">
              <a:defRPr sz="2400" baseline="-25000">
                <a:solidFill>
                  <a:schemeClr val="tx1"/>
                </a:solidFill>
                <a:latin typeface="Tahoma" pitchFamily="34" charset="0"/>
              </a:defRPr>
            </a:lvl5pPr>
            <a:lvl6pPr marL="2514600" indent="-228600" eaLnBrk="0" fontAlgn="base" hangingPunct="0">
              <a:spcBef>
                <a:spcPct val="0"/>
              </a:spcBef>
              <a:spcAft>
                <a:spcPct val="0"/>
              </a:spcAft>
              <a:defRPr sz="2400" baseline="-25000">
                <a:solidFill>
                  <a:schemeClr val="tx1"/>
                </a:solidFill>
                <a:latin typeface="Tahoma" pitchFamily="34" charset="0"/>
              </a:defRPr>
            </a:lvl6pPr>
            <a:lvl7pPr marL="2971800" indent="-228600" eaLnBrk="0" fontAlgn="base" hangingPunct="0">
              <a:spcBef>
                <a:spcPct val="0"/>
              </a:spcBef>
              <a:spcAft>
                <a:spcPct val="0"/>
              </a:spcAft>
              <a:defRPr sz="2400" baseline="-25000">
                <a:solidFill>
                  <a:schemeClr val="tx1"/>
                </a:solidFill>
                <a:latin typeface="Tahoma" pitchFamily="34" charset="0"/>
              </a:defRPr>
            </a:lvl7pPr>
            <a:lvl8pPr marL="3429000" indent="-228600" eaLnBrk="0" fontAlgn="base" hangingPunct="0">
              <a:spcBef>
                <a:spcPct val="0"/>
              </a:spcBef>
              <a:spcAft>
                <a:spcPct val="0"/>
              </a:spcAft>
              <a:defRPr sz="2400" baseline="-25000">
                <a:solidFill>
                  <a:schemeClr val="tx1"/>
                </a:solidFill>
                <a:latin typeface="Tahoma" pitchFamily="34" charset="0"/>
              </a:defRPr>
            </a:lvl8pPr>
            <a:lvl9pPr marL="3886200" indent="-228600" eaLnBrk="0" fontAlgn="base" hangingPunct="0">
              <a:spcBef>
                <a:spcPct val="0"/>
              </a:spcBef>
              <a:spcAft>
                <a:spcPct val="0"/>
              </a:spcAft>
              <a:defRPr sz="2400" baseline="-25000">
                <a:solidFill>
                  <a:schemeClr val="tx1"/>
                </a:solidFill>
                <a:latin typeface="Tahoma" pitchFamily="34" charset="0"/>
              </a:defRPr>
            </a:lvl9pPr>
          </a:lstStyle>
          <a:p>
            <a:pPr>
              <a:defRPr/>
            </a:pPr>
            <a:endParaRPr lang="nl-NL" altLang="nl-NL" smtClean="0"/>
          </a:p>
        </p:txBody>
      </p:sp>
      <p:sp>
        <p:nvSpPr>
          <p:cNvPr id="1027" name="Rectangle 23"/>
          <p:cNvSpPr>
            <a:spLocks noChangeArrowheads="1"/>
          </p:cNvSpPr>
          <p:nvPr/>
        </p:nvSpPr>
        <p:spPr bwMode="ltGray">
          <a:xfrm>
            <a:off x="0" y="5815013"/>
            <a:ext cx="9144000" cy="287337"/>
          </a:xfrm>
          <a:prstGeom prst="rect">
            <a:avLst/>
          </a:prstGeom>
          <a:solidFill>
            <a:srgbClr val="00A6D7"/>
          </a:solidFill>
          <a:ln w="9525">
            <a:solidFill>
              <a:srgbClr val="00A6D7"/>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aseline="-25000">
                <a:solidFill>
                  <a:schemeClr val="tx1"/>
                </a:solidFill>
                <a:latin typeface="Tahoma" pitchFamily="34" charset="0"/>
              </a:defRPr>
            </a:lvl1pPr>
            <a:lvl2pPr marL="742950" indent="-285750">
              <a:defRPr sz="2400" baseline="-25000">
                <a:solidFill>
                  <a:schemeClr val="tx1"/>
                </a:solidFill>
                <a:latin typeface="Tahoma" pitchFamily="34" charset="0"/>
              </a:defRPr>
            </a:lvl2pPr>
            <a:lvl3pPr marL="1143000" indent="-228600">
              <a:defRPr sz="2400" baseline="-25000">
                <a:solidFill>
                  <a:schemeClr val="tx1"/>
                </a:solidFill>
                <a:latin typeface="Tahoma" pitchFamily="34" charset="0"/>
              </a:defRPr>
            </a:lvl3pPr>
            <a:lvl4pPr marL="1600200" indent="-228600">
              <a:defRPr sz="2400" baseline="-25000">
                <a:solidFill>
                  <a:schemeClr val="tx1"/>
                </a:solidFill>
                <a:latin typeface="Tahoma" pitchFamily="34" charset="0"/>
              </a:defRPr>
            </a:lvl4pPr>
            <a:lvl5pPr marL="2057400" indent="-228600">
              <a:defRPr sz="2400" baseline="-25000">
                <a:solidFill>
                  <a:schemeClr val="tx1"/>
                </a:solidFill>
                <a:latin typeface="Tahoma" pitchFamily="34" charset="0"/>
              </a:defRPr>
            </a:lvl5pPr>
            <a:lvl6pPr marL="2514600" indent="-228600" eaLnBrk="0" fontAlgn="base" hangingPunct="0">
              <a:spcBef>
                <a:spcPct val="0"/>
              </a:spcBef>
              <a:spcAft>
                <a:spcPct val="0"/>
              </a:spcAft>
              <a:defRPr sz="2400" baseline="-25000">
                <a:solidFill>
                  <a:schemeClr val="tx1"/>
                </a:solidFill>
                <a:latin typeface="Tahoma" pitchFamily="34" charset="0"/>
              </a:defRPr>
            </a:lvl6pPr>
            <a:lvl7pPr marL="2971800" indent="-228600" eaLnBrk="0" fontAlgn="base" hangingPunct="0">
              <a:spcBef>
                <a:spcPct val="0"/>
              </a:spcBef>
              <a:spcAft>
                <a:spcPct val="0"/>
              </a:spcAft>
              <a:defRPr sz="2400" baseline="-25000">
                <a:solidFill>
                  <a:schemeClr val="tx1"/>
                </a:solidFill>
                <a:latin typeface="Tahoma" pitchFamily="34" charset="0"/>
              </a:defRPr>
            </a:lvl7pPr>
            <a:lvl8pPr marL="3429000" indent="-228600" eaLnBrk="0" fontAlgn="base" hangingPunct="0">
              <a:spcBef>
                <a:spcPct val="0"/>
              </a:spcBef>
              <a:spcAft>
                <a:spcPct val="0"/>
              </a:spcAft>
              <a:defRPr sz="2400" baseline="-25000">
                <a:solidFill>
                  <a:schemeClr val="tx1"/>
                </a:solidFill>
                <a:latin typeface="Tahoma" pitchFamily="34" charset="0"/>
              </a:defRPr>
            </a:lvl8pPr>
            <a:lvl9pPr marL="3886200" indent="-228600" eaLnBrk="0" fontAlgn="base" hangingPunct="0">
              <a:spcBef>
                <a:spcPct val="0"/>
              </a:spcBef>
              <a:spcAft>
                <a:spcPct val="0"/>
              </a:spcAft>
              <a:defRPr sz="2400" baseline="-25000">
                <a:solidFill>
                  <a:schemeClr val="tx1"/>
                </a:solidFill>
                <a:latin typeface="Tahoma" pitchFamily="34" charset="0"/>
              </a:defRPr>
            </a:lvl9pPr>
          </a:lstStyle>
          <a:p>
            <a:pPr algn="ctr">
              <a:defRPr/>
            </a:pPr>
            <a:endParaRPr lang="en-GB" altLang="nl-NL" baseline="0" smtClean="0">
              <a:solidFill>
                <a:srgbClr val="00A6D7"/>
              </a:solidFill>
              <a:latin typeface="Times" pitchFamily="18" charset="0"/>
            </a:endParaRPr>
          </a:p>
        </p:txBody>
      </p:sp>
      <p:sp>
        <p:nvSpPr>
          <p:cNvPr id="1028" name="Rectangle 7"/>
          <p:cNvSpPr>
            <a:spLocks noGrp="1" noChangeArrowheads="1"/>
          </p:cNvSpPr>
          <p:nvPr>
            <p:ph type="title"/>
          </p:nvPr>
        </p:nvSpPr>
        <p:spPr bwMode="auto">
          <a:xfrm>
            <a:off x="760413" y="557213"/>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lvl="0"/>
            <a:r>
              <a:rPr lang="en-US" altLang="nl-NL" smtClean="0"/>
              <a:t>Click to edit Master title style</a:t>
            </a:r>
          </a:p>
        </p:txBody>
      </p:sp>
      <p:sp>
        <p:nvSpPr>
          <p:cNvPr id="1029" name="Rectangle 8"/>
          <p:cNvSpPr>
            <a:spLocks noGrp="1" noChangeArrowheads="1"/>
          </p:cNvSpPr>
          <p:nvPr>
            <p:ph type="body" idx="1"/>
          </p:nvPr>
        </p:nvSpPr>
        <p:spPr bwMode="auto">
          <a:xfrm>
            <a:off x="762000" y="1828800"/>
            <a:ext cx="7772400" cy="3778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lvl="0"/>
            <a:r>
              <a:rPr lang="en-US" altLang="nl-NL" smtClean="0"/>
              <a:t>Click to edit Master text styles</a:t>
            </a:r>
          </a:p>
          <a:p>
            <a:pPr lvl="1"/>
            <a:r>
              <a:rPr lang="en-US" altLang="nl-NL" smtClean="0"/>
              <a:t>Second level</a:t>
            </a:r>
          </a:p>
          <a:p>
            <a:pPr lvl="2"/>
            <a:r>
              <a:rPr lang="en-US" altLang="nl-NL" smtClean="0"/>
              <a:t>Third level</a:t>
            </a:r>
          </a:p>
          <a:p>
            <a:pPr lvl="3"/>
            <a:r>
              <a:rPr lang="en-US" altLang="nl-NL" smtClean="0"/>
              <a:t>Fourth level</a:t>
            </a:r>
          </a:p>
          <a:p>
            <a:pPr lvl="4"/>
            <a:r>
              <a:rPr lang="en-US" altLang="nl-NL" smtClean="0"/>
              <a:t>Fifth level</a:t>
            </a:r>
          </a:p>
        </p:txBody>
      </p:sp>
      <p:sp>
        <p:nvSpPr>
          <p:cNvPr id="1037" name="Rectangle 13"/>
          <p:cNvSpPr>
            <a:spLocks noGrp="1" noChangeArrowheads="1"/>
          </p:cNvSpPr>
          <p:nvPr>
            <p:ph type="dt" sz="half" idx="2"/>
          </p:nvPr>
        </p:nvSpPr>
        <p:spPr bwMode="black">
          <a:xfrm>
            <a:off x="747713" y="5837238"/>
            <a:ext cx="1905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a:defRPr sz="1000" baseline="0"/>
            </a:lvl1pPr>
          </a:lstStyle>
          <a:p>
            <a:pPr>
              <a:defRPr/>
            </a:pPr>
            <a:fld id="{8D9AF7D2-0621-4363-9F27-FBBB98D5A809}" type="datetime4">
              <a:rPr lang="en-US"/>
              <a:pPr>
                <a:defRPr/>
              </a:pPr>
              <a:t>November 12, 2014</a:t>
            </a:fld>
            <a:endParaRPr lang="en-US"/>
          </a:p>
        </p:txBody>
      </p:sp>
      <p:sp>
        <p:nvSpPr>
          <p:cNvPr id="1039" name="Rectangle 15"/>
          <p:cNvSpPr>
            <a:spLocks noGrp="1" noChangeArrowheads="1"/>
          </p:cNvSpPr>
          <p:nvPr>
            <p:ph type="sldNum" sz="quarter" idx="4"/>
          </p:nvPr>
        </p:nvSpPr>
        <p:spPr bwMode="black">
          <a:xfrm>
            <a:off x="6477000" y="5837238"/>
            <a:ext cx="1905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algn="r">
              <a:defRPr sz="1000" baseline="0"/>
            </a:lvl1pPr>
          </a:lstStyle>
          <a:p>
            <a:pPr>
              <a:defRPr/>
            </a:pPr>
            <a:fld id="{B256D364-A452-4A32-B317-7DB53D476294}" type="slidenum">
              <a:rPr lang="en-US"/>
              <a:pPr>
                <a:defRPr/>
              </a:pPr>
              <a:t>‹#›</a:t>
            </a:fld>
            <a:endParaRPr lang="en-US"/>
          </a:p>
        </p:txBody>
      </p:sp>
      <p:pic>
        <p:nvPicPr>
          <p:cNvPr id="1032" name="Picture 4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851650" y="6162675"/>
            <a:ext cx="1633538"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29"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Lst>
  <p:hf hdr="0" ftr="0"/>
  <p:txStyles>
    <p:titleStyle>
      <a:lvl1pPr algn="l" rtl="0" eaLnBrk="0" fontAlgn="base" hangingPunct="0">
        <a:spcBef>
          <a:spcPct val="0"/>
        </a:spcBef>
        <a:spcAft>
          <a:spcPct val="0"/>
        </a:spcAft>
        <a:defRPr sz="3200" b="1">
          <a:solidFill>
            <a:srgbClr val="00A6D7"/>
          </a:solidFill>
          <a:latin typeface="+mj-lt"/>
          <a:ea typeface="+mj-ea"/>
          <a:cs typeface="+mj-cs"/>
        </a:defRPr>
      </a:lvl1pPr>
      <a:lvl2pPr algn="l" rtl="0" eaLnBrk="0" fontAlgn="base" hangingPunct="0">
        <a:spcBef>
          <a:spcPct val="0"/>
        </a:spcBef>
        <a:spcAft>
          <a:spcPct val="0"/>
        </a:spcAft>
        <a:defRPr sz="3200" b="1">
          <a:solidFill>
            <a:srgbClr val="00A6D7"/>
          </a:solidFill>
          <a:latin typeface="Tahoma" pitchFamily="34" charset="0"/>
        </a:defRPr>
      </a:lvl2pPr>
      <a:lvl3pPr algn="l" rtl="0" eaLnBrk="0" fontAlgn="base" hangingPunct="0">
        <a:spcBef>
          <a:spcPct val="0"/>
        </a:spcBef>
        <a:spcAft>
          <a:spcPct val="0"/>
        </a:spcAft>
        <a:defRPr sz="3200" b="1">
          <a:solidFill>
            <a:srgbClr val="00A6D7"/>
          </a:solidFill>
          <a:latin typeface="Tahoma" pitchFamily="34" charset="0"/>
        </a:defRPr>
      </a:lvl3pPr>
      <a:lvl4pPr algn="l" rtl="0" eaLnBrk="0" fontAlgn="base" hangingPunct="0">
        <a:spcBef>
          <a:spcPct val="0"/>
        </a:spcBef>
        <a:spcAft>
          <a:spcPct val="0"/>
        </a:spcAft>
        <a:defRPr sz="3200" b="1">
          <a:solidFill>
            <a:srgbClr val="00A6D7"/>
          </a:solidFill>
          <a:latin typeface="Tahoma" pitchFamily="34" charset="0"/>
        </a:defRPr>
      </a:lvl4pPr>
      <a:lvl5pPr algn="l" rtl="0" eaLnBrk="0" fontAlgn="base" hangingPunct="0">
        <a:spcBef>
          <a:spcPct val="0"/>
        </a:spcBef>
        <a:spcAft>
          <a:spcPct val="0"/>
        </a:spcAft>
        <a:defRPr sz="3200" b="1">
          <a:solidFill>
            <a:srgbClr val="00A6D7"/>
          </a:solidFill>
          <a:latin typeface="Tahoma" pitchFamily="34" charset="0"/>
        </a:defRPr>
      </a:lvl5pPr>
      <a:lvl6pPr marL="457200" algn="l" rtl="0" fontAlgn="base">
        <a:spcBef>
          <a:spcPct val="0"/>
        </a:spcBef>
        <a:spcAft>
          <a:spcPct val="0"/>
        </a:spcAft>
        <a:defRPr sz="3200" b="1">
          <a:solidFill>
            <a:srgbClr val="00A6D7"/>
          </a:solidFill>
          <a:latin typeface="Tahoma" pitchFamily="34" charset="0"/>
        </a:defRPr>
      </a:lvl6pPr>
      <a:lvl7pPr marL="914400" algn="l" rtl="0" fontAlgn="base">
        <a:spcBef>
          <a:spcPct val="0"/>
        </a:spcBef>
        <a:spcAft>
          <a:spcPct val="0"/>
        </a:spcAft>
        <a:defRPr sz="3200" b="1">
          <a:solidFill>
            <a:srgbClr val="00A6D7"/>
          </a:solidFill>
          <a:latin typeface="Tahoma" pitchFamily="34" charset="0"/>
        </a:defRPr>
      </a:lvl7pPr>
      <a:lvl8pPr marL="1371600" algn="l" rtl="0" fontAlgn="base">
        <a:spcBef>
          <a:spcPct val="0"/>
        </a:spcBef>
        <a:spcAft>
          <a:spcPct val="0"/>
        </a:spcAft>
        <a:defRPr sz="3200" b="1">
          <a:solidFill>
            <a:srgbClr val="00A6D7"/>
          </a:solidFill>
          <a:latin typeface="Tahoma" pitchFamily="34" charset="0"/>
        </a:defRPr>
      </a:lvl8pPr>
      <a:lvl9pPr marL="1828800" algn="l" rtl="0" fontAlgn="base">
        <a:spcBef>
          <a:spcPct val="0"/>
        </a:spcBef>
        <a:spcAft>
          <a:spcPct val="0"/>
        </a:spcAft>
        <a:defRPr sz="3200" b="1">
          <a:solidFill>
            <a:srgbClr val="00A6D7"/>
          </a:solidFill>
          <a:latin typeface="Tahoma" pitchFamily="34" charset="0"/>
        </a:defRPr>
      </a:lvl9pPr>
    </p:titleStyle>
    <p:bodyStyle>
      <a:lvl1pPr marL="342900" indent="-342900" algn="l" rtl="0" eaLnBrk="0" fontAlgn="base" hangingPunct="0">
        <a:spcBef>
          <a:spcPct val="20000"/>
        </a:spcBef>
        <a:spcAft>
          <a:spcPct val="0"/>
        </a:spcAft>
        <a:buFont typeface="Times" pitchFamily="18" charset="0"/>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Font typeface="Times" pitchFamily="18" charset="0"/>
        <a:buChar char="•"/>
        <a:defRPr sz="2000">
          <a:solidFill>
            <a:schemeClr val="tx1"/>
          </a:solidFill>
          <a:latin typeface="+mn-lt"/>
        </a:defRPr>
      </a:lvl2pPr>
      <a:lvl3pPr marL="1143000" indent="-228600" algn="l" rtl="0" eaLnBrk="0" fontAlgn="base" hangingPunct="0">
        <a:spcBef>
          <a:spcPct val="20000"/>
        </a:spcBef>
        <a:spcAft>
          <a:spcPct val="0"/>
        </a:spcAft>
        <a:buFont typeface="Times" pitchFamily="18" charset="0"/>
        <a:buChar char="•"/>
        <a:defRPr sz="2000">
          <a:solidFill>
            <a:schemeClr val="tx1"/>
          </a:solidFill>
          <a:latin typeface="+mn-lt"/>
        </a:defRPr>
      </a:lvl3pPr>
      <a:lvl4pPr marL="1600200" indent="-228600" algn="l" rtl="0" eaLnBrk="0" fontAlgn="base" hangingPunct="0">
        <a:spcBef>
          <a:spcPct val="20000"/>
        </a:spcBef>
        <a:spcAft>
          <a:spcPct val="0"/>
        </a:spcAft>
        <a:buFont typeface="Times" pitchFamily="18" charset="0"/>
        <a:buChar char="•"/>
        <a:defRPr sz="2000">
          <a:solidFill>
            <a:schemeClr val="tx1"/>
          </a:solidFill>
          <a:latin typeface="+mn-lt"/>
        </a:defRPr>
      </a:lvl4pPr>
      <a:lvl5pPr marL="2057400" indent="-228600" algn="l" rtl="0" eaLnBrk="0" fontAlgn="base" hangingPunct="0">
        <a:spcBef>
          <a:spcPct val="20000"/>
        </a:spcBef>
        <a:spcAft>
          <a:spcPct val="0"/>
        </a:spcAft>
        <a:buFont typeface="Times" pitchFamily="18" charset="0"/>
        <a:buChar char="•"/>
        <a:defRPr sz="2000">
          <a:solidFill>
            <a:schemeClr val="tx1"/>
          </a:solidFill>
          <a:latin typeface="+mn-lt"/>
        </a:defRPr>
      </a:lvl5pPr>
      <a:lvl6pPr marL="2514600" indent="-228600" algn="l" rtl="0" fontAlgn="base">
        <a:spcBef>
          <a:spcPct val="20000"/>
        </a:spcBef>
        <a:spcAft>
          <a:spcPct val="0"/>
        </a:spcAft>
        <a:buFont typeface="Times" pitchFamily="18" charset="0"/>
        <a:buChar char="•"/>
        <a:defRPr sz="2000">
          <a:solidFill>
            <a:schemeClr val="tx1"/>
          </a:solidFill>
          <a:latin typeface="+mn-lt"/>
        </a:defRPr>
      </a:lvl6pPr>
      <a:lvl7pPr marL="2971800" indent="-228600" algn="l" rtl="0" fontAlgn="base">
        <a:spcBef>
          <a:spcPct val="20000"/>
        </a:spcBef>
        <a:spcAft>
          <a:spcPct val="0"/>
        </a:spcAft>
        <a:buFont typeface="Times" pitchFamily="18" charset="0"/>
        <a:buChar char="•"/>
        <a:defRPr sz="2000">
          <a:solidFill>
            <a:schemeClr val="tx1"/>
          </a:solidFill>
          <a:latin typeface="+mn-lt"/>
        </a:defRPr>
      </a:lvl7pPr>
      <a:lvl8pPr marL="3429000" indent="-228600" algn="l" rtl="0" fontAlgn="base">
        <a:spcBef>
          <a:spcPct val="20000"/>
        </a:spcBef>
        <a:spcAft>
          <a:spcPct val="0"/>
        </a:spcAft>
        <a:buFont typeface="Times" pitchFamily="18" charset="0"/>
        <a:buChar char="•"/>
        <a:defRPr sz="2000">
          <a:solidFill>
            <a:schemeClr val="tx1"/>
          </a:solidFill>
          <a:latin typeface="+mn-lt"/>
        </a:defRPr>
      </a:lvl8pPr>
      <a:lvl9pPr marL="3886200" indent="-228600" algn="l" rtl="0" fontAlgn="base">
        <a:spcBef>
          <a:spcPct val="20000"/>
        </a:spcBef>
        <a:spcAft>
          <a:spcPct val="0"/>
        </a:spcAft>
        <a:buFont typeface="Times" pitchFamily="18" charset="0"/>
        <a:buChar char="•"/>
        <a:defRPr sz="2000">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wm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7"/>
          <p:cNvSpPr>
            <a:spLocks noGrp="1" noChangeArrowheads="1"/>
          </p:cNvSpPr>
          <p:nvPr>
            <p:ph type="dt" sz="quarter" idx="10"/>
          </p:nvPr>
        </p:nvSpPr>
        <p:spPr>
          <a:noFill/>
        </p:spPr>
        <p:txBody>
          <a:bodyPr/>
          <a:lstStyle>
            <a:lvl1pPr>
              <a:spcBef>
                <a:spcPct val="20000"/>
              </a:spcBef>
              <a:buFont typeface="Times" pitchFamily="18" charset="0"/>
              <a:buChar char="•"/>
              <a:defRPr sz="2000">
                <a:solidFill>
                  <a:schemeClr val="tx1"/>
                </a:solidFill>
                <a:latin typeface="Tahoma" pitchFamily="34" charset="0"/>
              </a:defRPr>
            </a:lvl1pPr>
            <a:lvl2pPr marL="742950" indent="-285750">
              <a:spcBef>
                <a:spcPct val="20000"/>
              </a:spcBef>
              <a:buFont typeface="Times" pitchFamily="18" charset="0"/>
              <a:buChar char="•"/>
              <a:defRPr sz="2000">
                <a:solidFill>
                  <a:schemeClr val="tx1"/>
                </a:solidFill>
                <a:latin typeface="Tahoma" pitchFamily="34" charset="0"/>
              </a:defRPr>
            </a:lvl2pPr>
            <a:lvl3pPr marL="1143000" indent="-228600">
              <a:spcBef>
                <a:spcPct val="20000"/>
              </a:spcBef>
              <a:buFont typeface="Times" pitchFamily="18" charset="0"/>
              <a:buChar char="•"/>
              <a:defRPr sz="2000">
                <a:solidFill>
                  <a:schemeClr val="tx1"/>
                </a:solidFill>
                <a:latin typeface="Tahoma" pitchFamily="34" charset="0"/>
              </a:defRPr>
            </a:lvl3pPr>
            <a:lvl4pPr marL="1600200" indent="-228600">
              <a:spcBef>
                <a:spcPct val="20000"/>
              </a:spcBef>
              <a:buFont typeface="Times" pitchFamily="18" charset="0"/>
              <a:buChar char="•"/>
              <a:defRPr sz="2000">
                <a:solidFill>
                  <a:schemeClr val="tx1"/>
                </a:solidFill>
                <a:latin typeface="Tahoma" pitchFamily="34" charset="0"/>
              </a:defRPr>
            </a:lvl4pPr>
            <a:lvl5pPr marL="2057400" indent="-228600">
              <a:spcBef>
                <a:spcPct val="20000"/>
              </a:spcBef>
              <a:buFont typeface="Times" pitchFamily="18" charset="0"/>
              <a:buChar char="•"/>
              <a:defRPr sz="2000">
                <a:solidFill>
                  <a:schemeClr val="tx1"/>
                </a:solidFill>
                <a:latin typeface="Tahoma" pitchFamily="34" charset="0"/>
              </a:defRPr>
            </a:lvl5pPr>
            <a:lvl6pPr marL="2514600" indent="-228600" eaLnBrk="0" fontAlgn="base" hangingPunct="0">
              <a:spcBef>
                <a:spcPct val="20000"/>
              </a:spcBef>
              <a:spcAft>
                <a:spcPct val="0"/>
              </a:spcAft>
              <a:buFont typeface="Times" pitchFamily="18" charset="0"/>
              <a:buChar char="•"/>
              <a:defRPr sz="2000">
                <a:solidFill>
                  <a:schemeClr val="tx1"/>
                </a:solidFill>
                <a:latin typeface="Tahoma" pitchFamily="34" charset="0"/>
              </a:defRPr>
            </a:lvl6pPr>
            <a:lvl7pPr marL="2971800" indent="-228600" eaLnBrk="0" fontAlgn="base" hangingPunct="0">
              <a:spcBef>
                <a:spcPct val="20000"/>
              </a:spcBef>
              <a:spcAft>
                <a:spcPct val="0"/>
              </a:spcAft>
              <a:buFont typeface="Times" pitchFamily="18" charset="0"/>
              <a:buChar char="•"/>
              <a:defRPr sz="2000">
                <a:solidFill>
                  <a:schemeClr val="tx1"/>
                </a:solidFill>
                <a:latin typeface="Tahoma" pitchFamily="34" charset="0"/>
              </a:defRPr>
            </a:lvl7pPr>
            <a:lvl8pPr marL="3429000" indent="-228600" eaLnBrk="0" fontAlgn="base" hangingPunct="0">
              <a:spcBef>
                <a:spcPct val="20000"/>
              </a:spcBef>
              <a:spcAft>
                <a:spcPct val="0"/>
              </a:spcAft>
              <a:buFont typeface="Times" pitchFamily="18" charset="0"/>
              <a:buChar char="•"/>
              <a:defRPr sz="2000">
                <a:solidFill>
                  <a:schemeClr val="tx1"/>
                </a:solidFill>
                <a:latin typeface="Tahoma" pitchFamily="34" charset="0"/>
              </a:defRPr>
            </a:lvl8pPr>
            <a:lvl9pPr marL="3886200" indent="-228600" eaLnBrk="0" fontAlgn="base" hangingPunct="0">
              <a:spcBef>
                <a:spcPct val="20000"/>
              </a:spcBef>
              <a:spcAft>
                <a:spcPct val="0"/>
              </a:spcAft>
              <a:buFont typeface="Times" pitchFamily="18" charset="0"/>
              <a:buChar char="•"/>
              <a:defRPr sz="2000">
                <a:solidFill>
                  <a:schemeClr val="tx1"/>
                </a:solidFill>
                <a:latin typeface="Tahoma" pitchFamily="34" charset="0"/>
              </a:defRPr>
            </a:lvl9pPr>
          </a:lstStyle>
          <a:p>
            <a:pPr>
              <a:spcBef>
                <a:spcPct val="0"/>
              </a:spcBef>
              <a:buFontTx/>
              <a:buNone/>
            </a:pPr>
            <a:r>
              <a:rPr lang="en-US" altLang="nl-NL" sz="1400" smtClean="0"/>
              <a:t>12-11-2014</a:t>
            </a:r>
          </a:p>
        </p:txBody>
      </p:sp>
      <p:sp>
        <p:nvSpPr>
          <p:cNvPr id="3075" name="Rectangle 63"/>
          <p:cNvSpPr>
            <a:spLocks noGrp="1" noChangeArrowheads="1"/>
          </p:cNvSpPr>
          <p:nvPr>
            <p:ph type="sldNum" sz="quarter" idx="11"/>
          </p:nvPr>
        </p:nvSpPr>
        <p:spPr>
          <a:noFill/>
        </p:spPr>
        <p:txBody>
          <a:bodyPr/>
          <a:lstStyle>
            <a:lvl1pPr>
              <a:spcBef>
                <a:spcPct val="20000"/>
              </a:spcBef>
              <a:buFont typeface="Times" pitchFamily="18" charset="0"/>
              <a:buChar char="•"/>
              <a:defRPr sz="2000">
                <a:solidFill>
                  <a:schemeClr val="tx1"/>
                </a:solidFill>
                <a:latin typeface="Tahoma" pitchFamily="34" charset="0"/>
              </a:defRPr>
            </a:lvl1pPr>
            <a:lvl2pPr marL="742950" indent="-285750">
              <a:spcBef>
                <a:spcPct val="20000"/>
              </a:spcBef>
              <a:buFont typeface="Times" pitchFamily="18" charset="0"/>
              <a:buChar char="•"/>
              <a:defRPr sz="2000">
                <a:solidFill>
                  <a:schemeClr val="tx1"/>
                </a:solidFill>
                <a:latin typeface="Tahoma" pitchFamily="34" charset="0"/>
              </a:defRPr>
            </a:lvl2pPr>
            <a:lvl3pPr marL="1143000" indent="-228600">
              <a:spcBef>
                <a:spcPct val="20000"/>
              </a:spcBef>
              <a:buFont typeface="Times" pitchFamily="18" charset="0"/>
              <a:buChar char="•"/>
              <a:defRPr sz="2000">
                <a:solidFill>
                  <a:schemeClr val="tx1"/>
                </a:solidFill>
                <a:latin typeface="Tahoma" pitchFamily="34" charset="0"/>
              </a:defRPr>
            </a:lvl3pPr>
            <a:lvl4pPr marL="1600200" indent="-228600">
              <a:spcBef>
                <a:spcPct val="20000"/>
              </a:spcBef>
              <a:buFont typeface="Times" pitchFamily="18" charset="0"/>
              <a:buChar char="•"/>
              <a:defRPr sz="2000">
                <a:solidFill>
                  <a:schemeClr val="tx1"/>
                </a:solidFill>
                <a:latin typeface="Tahoma" pitchFamily="34" charset="0"/>
              </a:defRPr>
            </a:lvl4pPr>
            <a:lvl5pPr marL="2057400" indent="-228600">
              <a:spcBef>
                <a:spcPct val="20000"/>
              </a:spcBef>
              <a:buFont typeface="Times" pitchFamily="18" charset="0"/>
              <a:buChar char="•"/>
              <a:defRPr sz="2000">
                <a:solidFill>
                  <a:schemeClr val="tx1"/>
                </a:solidFill>
                <a:latin typeface="Tahoma" pitchFamily="34" charset="0"/>
              </a:defRPr>
            </a:lvl5pPr>
            <a:lvl6pPr marL="2514600" indent="-228600" eaLnBrk="0" fontAlgn="base" hangingPunct="0">
              <a:spcBef>
                <a:spcPct val="20000"/>
              </a:spcBef>
              <a:spcAft>
                <a:spcPct val="0"/>
              </a:spcAft>
              <a:buFont typeface="Times" pitchFamily="18" charset="0"/>
              <a:buChar char="•"/>
              <a:defRPr sz="2000">
                <a:solidFill>
                  <a:schemeClr val="tx1"/>
                </a:solidFill>
                <a:latin typeface="Tahoma" pitchFamily="34" charset="0"/>
              </a:defRPr>
            </a:lvl6pPr>
            <a:lvl7pPr marL="2971800" indent="-228600" eaLnBrk="0" fontAlgn="base" hangingPunct="0">
              <a:spcBef>
                <a:spcPct val="20000"/>
              </a:spcBef>
              <a:spcAft>
                <a:spcPct val="0"/>
              </a:spcAft>
              <a:buFont typeface="Times" pitchFamily="18" charset="0"/>
              <a:buChar char="•"/>
              <a:defRPr sz="2000">
                <a:solidFill>
                  <a:schemeClr val="tx1"/>
                </a:solidFill>
                <a:latin typeface="Tahoma" pitchFamily="34" charset="0"/>
              </a:defRPr>
            </a:lvl7pPr>
            <a:lvl8pPr marL="3429000" indent="-228600" eaLnBrk="0" fontAlgn="base" hangingPunct="0">
              <a:spcBef>
                <a:spcPct val="20000"/>
              </a:spcBef>
              <a:spcAft>
                <a:spcPct val="0"/>
              </a:spcAft>
              <a:buFont typeface="Times" pitchFamily="18" charset="0"/>
              <a:buChar char="•"/>
              <a:defRPr sz="2000">
                <a:solidFill>
                  <a:schemeClr val="tx1"/>
                </a:solidFill>
                <a:latin typeface="Tahoma" pitchFamily="34" charset="0"/>
              </a:defRPr>
            </a:lvl8pPr>
            <a:lvl9pPr marL="3886200" indent="-228600" eaLnBrk="0" fontAlgn="base" hangingPunct="0">
              <a:spcBef>
                <a:spcPct val="20000"/>
              </a:spcBef>
              <a:spcAft>
                <a:spcPct val="0"/>
              </a:spcAft>
              <a:buFont typeface="Times" pitchFamily="18" charset="0"/>
              <a:buChar char="•"/>
              <a:defRPr sz="2000">
                <a:solidFill>
                  <a:schemeClr val="tx1"/>
                </a:solidFill>
                <a:latin typeface="Tahoma" pitchFamily="34" charset="0"/>
              </a:defRPr>
            </a:lvl9pPr>
          </a:lstStyle>
          <a:p>
            <a:pPr>
              <a:spcBef>
                <a:spcPct val="0"/>
              </a:spcBef>
              <a:buFontTx/>
              <a:buNone/>
            </a:pPr>
            <a:fld id="{FBF7C555-0106-487A-A49D-EE7DF7F546AB}" type="slidenum">
              <a:rPr lang="en-US" altLang="nl-NL" sz="1000" smtClean="0"/>
              <a:pPr>
                <a:spcBef>
                  <a:spcPct val="0"/>
                </a:spcBef>
                <a:buFontTx/>
                <a:buNone/>
              </a:pPr>
              <a:t>1</a:t>
            </a:fld>
            <a:endParaRPr lang="en-US" altLang="nl-NL" sz="1000" smtClean="0"/>
          </a:p>
        </p:txBody>
      </p:sp>
      <p:sp>
        <p:nvSpPr>
          <p:cNvPr id="3076" name="Rectangle 2"/>
          <p:cNvSpPr>
            <a:spLocks noGrp="1" noChangeArrowheads="1"/>
          </p:cNvSpPr>
          <p:nvPr>
            <p:ph type="ctrTitle"/>
          </p:nvPr>
        </p:nvSpPr>
        <p:spPr/>
        <p:txBody>
          <a:bodyPr/>
          <a:lstStyle/>
          <a:p>
            <a:pPr eaLnBrk="1" hangingPunct="1"/>
            <a:r>
              <a:rPr lang="en-GB" altLang="nl-NL" sz="2800" smtClean="0"/>
              <a:t>Engineering for Sustainable Development</a:t>
            </a:r>
            <a:br>
              <a:rPr lang="en-GB" altLang="nl-NL" sz="2800" smtClean="0"/>
            </a:br>
            <a:endParaRPr lang="en-GB" altLang="nl-NL" sz="2800" smtClean="0"/>
          </a:p>
        </p:txBody>
      </p:sp>
      <p:sp>
        <p:nvSpPr>
          <p:cNvPr id="3077" name="Text Box 5"/>
          <p:cNvSpPr txBox="1">
            <a:spLocks noChangeArrowheads="1"/>
          </p:cNvSpPr>
          <p:nvPr/>
        </p:nvSpPr>
        <p:spPr bwMode="auto">
          <a:xfrm>
            <a:off x="755650" y="4365625"/>
            <a:ext cx="7886700" cy="43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spcBef>
                <a:spcPct val="20000"/>
              </a:spcBef>
              <a:buFont typeface="Times" pitchFamily="18" charset="0"/>
              <a:buChar char="•"/>
              <a:defRPr sz="2000">
                <a:solidFill>
                  <a:schemeClr val="tx1"/>
                </a:solidFill>
                <a:latin typeface="Tahoma" pitchFamily="34" charset="0"/>
              </a:defRPr>
            </a:lvl1pPr>
            <a:lvl2pPr marL="742950" indent="-285750">
              <a:spcBef>
                <a:spcPct val="20000"/>
              </a:spcBef>
              <a:buFont typeface="Times" pitchFamily="18" charset="0"/>
              <a:buChar char="•"/>
              <a:defRPr sz="2000">
                <a:solidFill>
                  <a:schemeClr val="tx1"/>
                </a:solidFill>
                <a:latin typeface="Tahoma" pitchFamily="34" charset="0"/>
              </a:defRPr>
            </a:lvl2pPr>
            <a:lvl3pPr marL="1143000" indent="-228600">
              <a:spcBef>
                <a:spcPct val="20000"/>
              </a:spcBef>
              <a:buFont typeface="Times" pitchFamily="18" charset="0"/>
              <a:buChar char="•"/>
              <a:defRPr sz="2000">
                <a:solidFill>
                  <a:schemeClr val="tx1"/>
                </a:solidFill>
                <a:latin typeface="Tahoma" pitchFamily="34" charset="0"/>
              </a:defRPr>
            </a:lvl3pPr>
            <a:lvl4pPr marL="1600200" indent="-228600">
              <a:spcBef>
                <a:spcPct val="20000"/>
              </a:spcBef>
              <a:buFont typeface="Times" pitchFamily="18" charset="0"/>
              <a:buChar char="•"/>
              <a:defRPr sz="2000">
                <a:solidFill>
                  <a:schemeClr val="tx1"/>
                </a:solidFill>
                <a:latin typeface="Tahoma" pitchFamily="34" charset="0"/>
              </a:defRPr>
            </a:lvl4pPr>
            <a:lvl5pPr marL="2057400" indent="-228600">
              <a:spcBef>
                <a:spcPct val="20000"/>
              </a:spcBef>
              <a:buFont typeface="Times" pitchFamily="18" charset="0"/>
              <a:buChar char="•"/>
              <a:defRPr sz="2000">
                <a:solidFill>
                  <a:schemeClr val="tx1"/>
                </a:solidFill>
                <a:latin typeface="Tahoma" pitchFamily="34" charset="0"/>
              </a:defRPr>
            </a:lvl5pPr>
            <a:lvl6pPr marL="2514600" indent="-228600" eaLnBrk="0" fontAlgn="base" hangingPunct="0">
              <a:spcBef>
                <a:spcPct val="20000"/>
              </a:spcBef>
              <a:spcAft>
                <a:spcPct val="0"/>
              </a:spcAft>
              <a:buFont typeface="Times" pitchFamily="18" charset="0"/>
              <a:buChar char="•"/>
              <a:defRPr sz="2000">
                <a:solidFill>
                  <a:schemeClr val="tx1"/>
                </a:solidFill>
                <a:latin typeface="Tahoma" pitchFamily="34" charset="0"/>
              </a:defRPr>
            </a:lvl6pPr>
            <a:lvl7pPr marL="2971800" indent="-228600" eaLnBrk="0" fontAlgn="base" hangingPunct="0">
              <a:spcBef>
                <a:spcPct val="20000"/>
              </a:spcBef>
              <a:spcAft>
                <a:spcPct val="0"/>
              </a:spcAft>
              <a:buFont typeface="Times" pitchFamily="18" charset="0"/>
              <a:buChar char="•"/>
              <a:defRPr sz="2000">
                <a:solidFill>
                  <a:schemeClr val="tx1"/>
                </a:solidFill>
                <a:latin typeface="Tahoma" pitchFamily="34" charset="0"/>
              </a:defRPr>
            </a:lvl7pPr>
            <a:lvl8pPr marL="3429000" indent="-228600" eaLnBrk="0" fontAlgn="base" hangingPunct="0">
              <a:spcBef>
                <a:spcPct val="20000"/>
              </a:spcBef>
              <a:spcAft>
                <a:spcPct val="0"/>
              </a:spcAft>
              <a:buFont typeface="Times" pitchFamily="18" charset="0"/>
              <a:buChar char="•"/>
              <a:defRPr sz="2000">
                <a:solidFill>
                  <a:schemeClr val="tx1"/>
                </a:solidFill>
                <a:latin typeface="Tahoma" pitchFamily="34" charset="0"/>
              </a:defRPr>
            </a:lvl8pPr>
            <a:lvl9pPr marL="3886200" indent="-228600" eaLnBrk="0" fontAlgn="base" hangingPunct="0">
              <a:spcBef>
                <a:spcPct val="20000"/>
              </a:spcBef>
              <a:spcAft>
                <a:spcPct val="0"/>
              </a:spcAft>
              <a:buFont typeface="Times" pitchFamily="18" charset="0"/>
              <a:buChar char="•"/>
              <a:defRPr sz="2000">
                <a:solidFill>
                  <a:schemeClr val="tx1"/>
                </a:solidFill>
                <a:latin typeface="Tahoma" pitchFamily="34" charset="0"/>
              </a:defRPr>
            </a:lvl9pPr>
          </a:lstStyle>
          <a:p>
            <a:pPr>
              <a:spcBef>
                <a:spcPct val="0"/>
              </a:spcBef>
              <a:buFontTx/>
              <a:buNone/>
            </a:pPr>
            <a:r>
              <a:rPr lang="en-GB" altLang="nl-NL" sz="1400" b="1" baseline="0"/>
              <a:t>Dr. Ir. Eefje Cuppen</a:t>
            </a:r>
          </a:p>
          <a:p>
            <a:pPr>
              <a:spcBef>
                <a:spcPct val="0"/>
              </a:spcBef>
              <a:buFontTx/>
              <a:buNone/>
            </a:pPr>
            <a:endParaRPr lang="en-GB" altLang="nl-NL" sz="1400" b="1" baseline="0"/>
          </a:p>
        </p:txBody>
      </p:sp>
      <p:sp>
        <p:nvSpPr>
          <p:cNvPr id="3078" name="Text Box 27"/>
          <p:cNvSpPr txBox="1">
            <a:spLocks noChangeArrowheads="1"/>
          </p:cNvSpPr>
          <p:nvPr/>
        </p:nvSpPr>
        <p:spPr bwMode="auto">
          <a:xfrm>
            <a:off x="663575" y="2325688"/>
            <a:ext cx="6645275"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Times" pitchFamily="18" charset="0"/>
              <a:buChar char="•"/>
              <a:defRPr sz="2000">
                <a:solidFill>
                  <a:schemeClr val="tx1"/>
                </a:solidFill>
                <a:latin typeface="Tahoma" pitchFamily="34" charset="0"/>
              </a:defRPr>
            </a:lvl1pPr>
            <a:lvl2pPr marL="742950" indent="-285750">
              <a:spcBef>
                <a:spcPct val="20000"/>
              </a:spcBef>
              <a:buFont typeface="Times" pitchFamily="18" charset="0"/>
              <a:buChar char="•"/>
              <a:defRPr sz="2000">
                <a:solidFill>
                  <a:schemeClr val="tx1"/>
                </a:solidFill>
                <a:latin typeface="Tahoma" pitchFamily="34" charset="0"/>
              </a:defRPr>
            </a:lvl2pPr>
            <a:lvl3pPr marL="1143000" indent="-228600">
              <a:spcBef>
                <a:spcPct val="20000"/>
              </a:spcBef>
              <a:buFont typeface="Times" pitchFamily="18" charset="0"/>
              <a:buChar char="•"/>
              <a:defRPr sz="2000">
                <a:solidFill>
                  <a:schemeClr val="tx1"/>
                </a:solidFill>
                <a:latin typeface="Tahoma" pitchFamily="34" charset="0"/>
              </a:defRPr>
            </a:lvl3pPr>
            <a:lvl4pPr marL="1600200" indent="-228600">
              <a:spcBef>
                <a:spcPct val="20000"/>
              </a:spcBef>
              <a:buFont typeface="Times" pitchFamily="18" charset="0"/>
              <a:buChar char="•"/>
              <a:defRPr sz="2000">
                <a:solidFill>
                  <a:schemeClr val="tx1"/>
                </a:solidFill>
                <a:latin typeface="Tahoma" pitchFamily="34" charset="0"/>
              </a:defRPr>
            </a:lvl4pPr>
            <a:lvl5pPr marL="2057400" indent="-228600">
              <a:spcBef>
                <a:spcPct val="20000"/>
              </a:spcBef>
              <a:buFont typeface="Times" pitchFamily="18" charset="0"/>
              <a:buChar char="•"/>
              <a:defRPr sz="2000">
                <a:solidFill>
                  <a:schemeClr val="tx1"/>
                </a:solidFill>
                <a:latin typeface="Tahoma" pitchFamily="34" charset="0"/>
              </a:defRPr>
            </a:lvl5pPr>
            <a:lvl6pPr marL="2514600" indent="-228600" eaLnBrk="0" fontAlgn="base" hangingPunct="0">
              <a:spcBef>
                <a:spcPct val="20000"/>
              </a:spcBef>
              <a:spcAft>
                <a:spcPct val="0"/>
              </a:spcAft>
              <a:buFont typeface="Times" pitchFamily="18" charset="0"/>
              <a:buChar char="•"/>
              <a:defRPr sz="2000">
                <a:solidFill>
                  <a:schemeClr val="tx1"/>
                </a:solidFill>
                <a:latin typeface="Tahoma" pitchFamily="34" charset="0"/>
              </a:defRPr>
            </a:lvl6pPr>
            <a:lvl7pPr marL="2971800" indent="-228600" eaLnBrk="0" fontAlgn="base" hangingPunct="0">
              <a:spcBef>
                <a:spcPct val="20000"/>
              </a:spcBef>
              <a:spcAft>
                <a:spcPct val="0"/>
              </a:spcAft>
              <a:buFont typeface="Times" pitchFamily="18" charset="0"/>
              <a:buChar char="•"/>
              <a:defRPr sz="2000">
                <a:solidFill>
                  <a:schemeClr val="tx1"/>
                </a:solidFill>
                <a:latin typeface="Tahoma" pitchFamily="34" charset="0"/>
              </a:defRPr>
            </a:lvl7pPr>
            <a:lvl8pPr marL="3429000" indent="-228600" eaLnBrk="0" fontAlgn="base" hangingPunct="0">
              <a:spcBef>
                <a:spcPct val="20000"/>
              </a:spcBef>
              <a:spcAft>
                <a:spcPct val="0"/>
              </a:spcAft>
              <a:buFont typeface="Times" pitchFamily="18" charset="0"/>
              <a:buChar char="•"/>
              <a:defRPr sz="2000">
                <a:solidFill>
                  <a:schemeClr val="tx1"/>
                </a:solidFill>
                <a:latin typeface="Tahoma" pitchFamily="34" charset="0"/>
              </a:defRPr>
            </a:lvl8pPr>
            <a:lvl9pPr marL="3886200" indent="-228600" eaLnBrk="0" fontAlgn="base" hangingPunct="0">
              <a:spcBef>
                <a:spcPct val="20000"/>
              </a:spcBef>
              <a:spcAft>
                <a:spcPct val="0"/>
              </a:spcAft>
              <a:buFont typeface="Times" pitchFamily="18" charset="0"/>
              <a:buChar char="•"/>
              <a:defRPr sz="2000">
                <a:solidFill>
                  <a:schemeClr val="tx1"/>
                </a:solidFill>
                <a:latin typeface="Tahoma" pitchFamily="34" charset="0"/>
              </a:defRPr>
            </a:lvl9pPr>
          </a:lstStyle>
          <a:p>
            <a:pPr>
              <a:spcBef>
                <a:spcPct val="50000"/>
              </a:spcBef>
              <a:buFontTx/>
              <a:buNone/>
            </a:pPr>
            <a:r>
              <a:rPr lang="en-GB" altLang="nl-NL" b="1" baseline="0"/>
              <a:t>Sustainable development, socio-technical systems and transitions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GB" altLang="nl-NL" smtClean="0"/>
              <a:t>Actors</a:t>
            </a:r>
            <a:endParaRPr lang="nl-NL" altLang="nl-NL" smtClean="0"/>
          </a:p>
        </p:txBody>
      </p:sp>
      <p:sp>
        <p:nvSpPr>
          <p:cNvPr id="12291" name="Content Placeholder 2"/>
          <p:cNvSpPr>
            <a:spLocks noGrp="1"/>
          </p:cNvSpPr>
          <p:nvPr>
            <p:ph idx="1"/>
          </p:nvPr>
        </p:nvSpPr>
        <p:spPr/>
        <p:txBody>
          <a:bodyPr/>
          <a:lstStyle/>
          <a:p>
            <a:endParaRPr lang="nl-NL" altLang="nl-NL" smtClean="0"/>
          </a:p>
        </p:txBody>
      </p:sp>
      <p:sp>
        <p:nvSpPr>
          <p:cNvPr id="12292" name="Date Placeholder 3"/>
          <p:cNvSpPr>
            <a:spLocks noGrp="1"/>
          </p:cNvSpPr>
          <p:nvPr>
            <p:ph type="dt" sz="quarter" idx="10"/>
          </p:nvPr>
        </p:nvSpPr>
        <p:spPr>
          <a:noFill/>
        </p:spPr>
        <p:txBody>
          <a:bodyPr/>
          <a:lstStyle>
            <a:lvl1pPr>
              <a:defRPr sz="2400" baseline="-25000">
                <a:solidFill>
                  <a:schemeClr val="tx1"/>
                </a:solidFill>
                <a:latin typeface="Tahoma" pitchFamily="34" charset="0"/>
              </a:defRPr>
            </a:lvl1pPr>
            <a:lvl2pPr marL="742950" indent="-285750">
              <a:defRPr sz="2400" baseline="-25000">
                <a:solidFill>
                  <a:schemeClr val="tx1"/>
                </a:solidFill>
                <a:latin typeface="Tahoma" pitchFamily="34" charset="0"/>
              </a:defRPr>
            </a:lvl2pPr>
            <a:lvl3pPr marL="1143000" indent="-228600">
              <a:defRPr sz="2400" baseline="-25000">
                <a:solidFill>
                  <a:schemeClr val="tx1"/>
                </a:solidFill>
                <a:latin typeface="Tahoma" pitchFamily="34" charset="0"/>
              </a:defRPr>
            </a:lvl3pPr>
            <a:lvl4pPr marL="1600200" indent="-228600">
              <a:defRPr sz="2400" baseline="-25000">
                <a:solidFill>
                  <a:schemeClr val="tx1"/>
                </a:solidFill>
                <a:latin typeface="Tahoma" pitchFamily="34" charset="0"/>
              </a:defRPr>
            </a:lvl4pPr>
            <a:lvl5pPr marL="2057400" indent="-228600">
              <a:defRPr sz="2400" baseline="-25000">
                <a:solidFill>
                  <a:schemeClr val="tx1"/>
                </a:solidFill>
                <a:latin typeface="Tahoma" pitchFamily="34" charset="0"/>
              </a:defRPr>
            </a:lvl5pPr>
            <a:lvl6pPr marL="2514600" indent="-228600" eaLnBrk="0" fontAlgn="base" hangingPunct="0">
              <a:spcBef>
                <a:spcPct val="0"/>
              </a:spcBef>
              <a:spcAft>
                <a:spcPct val="0"/>
              </a:spcAft>
              <a:defRPr sz="2400" baseline="-25000">
                <a:solidFill>
                  <a:schemeClr val="tx1"/>
                </a:solidFill>
                <a:latin typeface="Tahoma" pitchFamily="34" charset="0"/>
              </a:defRPr>
            </a:lvl6pPr>
            <a:lvl7pPr marL="2971800" indent="-228600" eaLnBrk="0" fontAlgn="base" hangingPunct="0">
              <a:spcBef>
                <a:spcPct val="0"/>
              </a:spcBef>
              <a:spcAft>
                <a:spcPct val="0"/>
              </a:spcAft>
              <a:defRPr sz="2400" baseline="-25000">
                <a:solidFill>
                  <a:schemeClr val="tx1"/>
                </a:solidFill>
                <a:latin typeface="Tahoma" pitchFamily="34" charset="0"/>
              </a:defRPr>
            </a:lvl7pPr>
            <a:lvl8pPr marL="3429000" indent="-228600" eaLnBrk="0" fontAlgn="base" hangingPunct="0">
              <a:spcBef>
                <a:spcPct val="0"/>
              </a:spcBef>
              <a:spcAft>
                <a:spcPct val="0"/>
              </a:spcAft>
              <a:defRPr sz="2400" baseline="-25000">
                <a:solidFill>
                  <a:schemeClr val="tx1"/>
                </a:solidFill>
                <a:latin typeface="Tahoma" pitchFamily="34" charset="0"/>
              </a:defRPr>
            </a:lvl8pPr>
            <a:lvl9pPr marL="3886200" indent="-228600" eaLnBrk="0" fontAlgn="base" hangingPunct="0">
              <a:spcBef>
                <a:spcPct val="0"/>
              </a:spcBef>
              <a:spcAft>
                <a:spcPct val="0"/>
              </a:spcAft>
              <a:defRPr sz="2400" baseline="-25000">
                <a:solidFill>
                  <a:schemeClr val="tx1"/>
                </a:solidFill>
                <a:latin typeface="Tahoma" pitchFamily="34" charset="0"/>
              </a:defRPr>
            </a:lvl9pPr>
          </a:lstStyle>
          <a:p>
            <a:fld id="{1C580308-51E6-46C1-8B68-00FA92D1B003}" type="datetime4">
              <a:rPr lang="en-US" altLang="nl-NL" sz="1000" baseline="0" smtClean="0"/>
              <a:pPr/>
              <a:t>November 12, 2014</a:t>
            </a:fld>
            <a:endParaRPr lang="en-US" altLang="nl-NL" sz="1000" baseline="0" smtClean="0"/>
          </a:p>
        </p:txBody>
      </p:sp>
      <p:sp>
        <p:nvSpPr>
          <p:cNvPr id="12293" name="Slide Number Placeholder 4"/>
          <p:cNvSpPr>
            <a:spLocks noGrp="1"/>
          </p:cNvSpPr>
          <p:nvPr>
            <p:ph type="sldNum" sz="quarter" idx="11"/>
          </p:nvPr>
        </p:nvSpPr>
        <p:spPr>
          <a:noFill/>
        </p:spPr>
        <p:txBody>
          <a:bodyPr/>
          <a:lstStyle>
            <a:lvl1pPr>
              <a:defRPr sz="2400" baseline="-25000">
                <a:solidFill>
                  <a:schemeClr val="tx1"/>
                </a:solidFill>
                <a:latin typeface="Tahoma" pitchFamily="34" charset="0"/>
              </a:defRPr>
            </a:lvl1pPr>
            <a:lvl2pPr marL="742950" indent="-285750">
              <a:defRPr sz="2400" baseline="-25000">
                <a:solidFill>
                  <a:schemeClr val="tx1"/>
                </a:solidFill>
                <a:latin typeface="Tahoma" pitchFamily="34" charset="0"/>
              </a:defRPr>
            </a:lvl2pPr>
            <a:lvl3pPr marL="1143000" indent="-228600">
              <a:defRPr sz="2400" baseline="-25000">
                <a:solidFill>
                  <a:schemeClr val="tx1"/>
                </a:solidFill>
                <a:latin typeface="Tahoma" pitchFamily="34" charset="0"/>
              </a:defRPr>
            </a:lvl3pPr>
            <a:lvl4pPr marL="1600200" indent="-228600">
              <a:defRPr sz="2400" baseline="-25000">
                <a:solidFill>
                  <a:schemeClr val="tx1"/>
                </a:solidFill>
                <a:latin typeface="Tahoma" pitchFamily="34" charset="0"/>
              </a:defRPr>
            </a:lvl4pPr>
            <a:lvl5pPr marL="2057400" indent="-228600">
              <a:defRPr sz="2400" baseline="-25000">
                <a:solidFill>
                  <a:schemeClr val="tx1"/>
                </a:solidFill>
                <a:latin typeface="Tahoma" pitchFamily="34" charset="0"/>
              </a:defRPr>
            </a:lvl5pPr>
            <a:lvl6pPr marL="2514600" indent="-228600" eaLnBrk="0" fontAlgn="base" hangingPunct="0">
              <a:spcBef>
                <a:spcPct val="0"/>
              </a:spcBef>
              <a:spcAft>
                <a:spcPct val="0"/>
              </a:spcAft>
              <a:defRPr sz="2400" baseline="-25000">
                <a:solidFill>
                  <a:schemeClr val="tx1"/>
                </a:solidFill>
                <a:latin typeface="Tahoma" pitchFamily="34" charset="0"/>
              </a:defRPr>
            </a:lvl6pPr>
            <a:lvl7pPr marL="2971800" indent="-228600" eaLnBrk="0" fontAlgn="base" hangingPunct="0">
              <a:spcBef>
                <a:spcPct val="0"/>
              </a:spcBef>
              <a:spcAft>
                <a:spcPct val="0"/>
              </a:spcAft>
              <a:defRPr sz="2400" baseline="-25000">
                <a:solidFill>
                  <a:schemeClr val="tx1"/>
                </a:solidFill>
                <a:latin typeface="Tahoma" pitchFamily="34" charset="0"/>
              </a:defRPr>
            </a:lvl7pPr>
            <a:lvl8pPr marL="3429000" indent="-228600" eaLnBrk="0" fontAlgn="base" hangingPunct="0">
              <a:spcBef>
                <a:spcPct val="0"/>
              </a:spcBef>
              <a:spcAft>
                <a:spcPct val="0"/>
              </a:spcAft>
              <a:defRPr sz="2400" baseline="-25000">
                <a:solidFill>
                  <a:schemeClr val="tx1"/>
                </a:solidFill>
                <a:latin typeface="Tahoma" pitchFamily="34" charset="0"/>
              </a:defRPr>
            </a:lvl8pPr>
            <a:lvl9pPr marL="3886200" indent="-228600" eaLnBrk="0" fontAlgn="base" hangingPunct="0">
              <a:spcBef>
                <a:spcPct val="0"/>
              </a:spcBef>
              <a:spcAft>
                <a:spcPct val="0"/>
              </a:spcAft>
              <a:defRPr sz="2400" baseline="-25000">
                <a:solidFill>
                  <a:schemeClr val="tx1"/>
                </a:solidFill>
                <a:latin typeface="Tahoma" pitchFamily="34" charset="0"/>
              </a:defRPr>
            </a:lvl9pPr>
          </a:lstStyle>
          <a:p>
            <a:fld id="{8C706BAA-7331-49AB-8246-93E2BDC10CFC}" type="slidenum">
              <a:rPr lang="en-US" altLang="nl-NL" sz="1000" baseline="0" smtClean="0"/>
              <a:pPr/>
              <a:t>10</a:t>
            </a:fld>
            <a:endParaRPr lang="en-US" altLang="nl-NL" sz="1000" baseline="0" smtClean="0"/>
          </a:p>
        </p:txBody>
      </p:sp>
      <p:pic>
        <p:nvPicPr>
          <p:cNvPr id="12294" name="Picture 2"/>
          <p:cNvPicPr>
            <a:picLocks noChangeAspect="1" noChangeArrowheads="1"/>
          </p:cNvPicPr>
          <p:nvPr/>
        </p:nvPicPr>
        <p:blipFill>
          <a:blip r:embed="rId2">
            <a:extLst>
              <a:ext uri="{28A0092B-C50C-407E-A947-70E740481C1C}">
                <a14:useLocalDpi xmlns:a14="http://schemas.microsoft.com/office/drawing/2010/main" val="0"/>
              </a:ext>
            </a:extLst>
          </a:blip>
          <a:srcRect l="35506" t="18903" r="23671" b="20844"/>
          <a:stretch>
            <a:fillRect/>
          </a:stretch>
        </p:blipFill>
        <p:spPr bwMode="auto">
          <a:xfrm>
            <a:off x="1619250" y="1844675"/>
            <a:ext cx="4976813" cy="4132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GB" altLang="nl-NL" smtClean="0"/>
              <a:t>Culture &amp; behaviour</a:t>
            </a:r>
            <a:endParaRPr lang="nl-NL" altLang="nl-NL" smtClean="0"/>
          </a:p>
        </p:txBody>
      </p:sp>
      <p:sp>
        <p:nvSpPr>
          <p:cNvPr id="13315" name="Content Placeholder 2"/>
          <p:cNvSpPr>
            <a:spLocks noGrp="1"/>
          </p:cNvSpPr>
          <p:nvPr>
            <p:ph idx="1"/>
          </p:nvPr>
        </p:nvSpPr>
        <p:spPr/>
        <p:txBody>
          <a:bodyPr/>
          <a:lstStyle/>
          <a:p>
            <a:r>
              <a:rPr lang="en-US" altLang="nl-NL" smtClean="0"/>
              <a:t>Culture: </a:t>
            </a:r>
          </a:p>
          <a:p>
            <a:pPr lvl="1"/>
            <a:r>
              <a:rPr lang="en-US" altLang="nl-NL" sz="1600" smtClean="0"/>
              <a:t>"learned and shared human patterns or models for living; day- to-day living patterns. these patterns and models pervade all aspects of human social interaction. " </a:t>
            </a:r>
            <a:br>
              <a:rPr lang="en-US" altLang="nl-NL" sz="1600" smtClean="0"/>
            </a:br>
            <a:r>
              <a:rPr lang="en-US" altLang="nl-NL" sz="1400" smtClean="0"/>
              <a:t>Damen, L. (1987). </a:t>
            </a:r>
            <a:r>
              <a:rPr lang="en-US" altLang="nl-NL" sz="1400" i="1" smtClean="0"/>
              <a:t>Culture Learning: The Fifth Dimension on the Language Classroom.</a:t>
            </a:r>
            <a:r>
              <a:rPr lang="en-US" altLang="nl-NL" sz="1400" smtClean="0"/>
              <a:t> Reading, MA: Addison-Wesley. (p. 367). </a:t>
            </a:r>
          </a:p>
          <a:p>
            <a:pPr lvl="1"/>
            <a:r>
              <a:rPr lang="en-US" altLang="nl-NL" sz="1600" smtClean="0"/>
              <a:t>“It is the values, symbols, interpretations, and perspectives that distinguish one people from another in modernized societies; it is not material objects and other tangible aspects of human societies. People within a culture usually interpret the meaning of symbols, artifacts, and behaviors in the same or in similar ways.”</a:t>
            </a:r>
            <a:br>
              <a:rPr lang="en-US" altLang="nl-NL" sz="1600" smtClean="0"/>
            </a:br>
            <a:r>
              <a:rPr lang="en-US" altLang="nl-NL" sz="1200" smtClean="0"/>
              <a:t>Banks, J.A., Banks, &amp; McGee, C. A. (1989). </a:t>
            </a:r>
            <a:r>
              <a:rPr lang="en-US" altLang="nl-NL" sz="1200" i="1" smtClean="0"/>
              <a:t>Multicultural education</a:t>
            </a:r>
            <a:r>
              <a:rPr lang="en-US" altLang="nl-NL" sz="1200" smtClean="0"/>
              <a:t>. Needham Heights, MA: Allyn &amp; Bacon.</a:t>
            </a:r>
            <a:r>
              <a:rPr lang="en-US" altLang="nl-NL" sz="1600" smtClean="0"/>
              <a:t/>
            </a:r>
            <a:br>
              <a:rPr lang="en-US" altLang="nl-NL" sz="1600" smtClean="0"/>
            </a:br>
            <a:endParaRPr lang="en-US" altLang="nl-NL" sz="1600" smtClean="0"/>
          </a:p>
          <a:p>
            <a:r>
              <a:rPr lang="en-US" altLang="nl-NL" sz="1400" smtClean="0"/>
              <a:t/>
            </a:r>
            <a:br>
              <a:rPr lang="en-US" altLang="nl-NL" sz="1400" smtClean="0"/>
            </a:br>
            <a:endParaRPr lang="en-US" altLang="nl-NL" sz="1400" smtClean="0"/>
          </a:p>
          <a:p>
            <a:endParaRPr lang="en-US" altLang="nl-NL" smtClean="0"/>
          </a:p>
          <a:p>
            <a:endParaRPr lang="nl-NL" altLang="nl-NL" smtClean="0"/>
          </a:p>
        </p:txBody>
      </p:sp>
      <p:sp>
        <p:nvSpPr>
          <p:cNvPr id="13316" name="Date Placeholder 3"/>
          <p:cNvSpPr>
            <a:spLocks noGrp="1"/>
          </p:cNvSpPr>
          <p:nvPr>
            <p:ph type="dt" sz="quarter" idx="10"/>
          </p:nvPr>
        </p:nvSpPr>
        <p:spPr>
          <a:noFill/>
        </p:spPr>
        <p:txBody>
          <a:bodyPr/>
          <a:lstStyle>
            <a:lvl1pPr>
              <a:defRPr sz="2400" baseline="-25000">
                <a:solidFill>
                  <a:schemeClr val="tx1"/>
                </a:solidFill>
                <a:latin typeface="Tahoma" pitchFamily="34" charset="0"/>
              </a:defRPr>
            </a:lvl1pPr>
            <a:lvl2pPr marL="742950" indent="-285750">
              <a:defRPr sz="2400" baseline="-25000">
                <a:solidFill>
                  <a:schemeClr val="tx1"/>
                </a:solidFill>
                <a:latin typeface="Tahoma" pitchFamily="34" charset="0"/>
              </a:defRPr>
            </a:lvl2pPr>
            <a:lvl3pPr marL="1143000" indent="-228600">
              <a:defRPr sz="2400" baseline="-25000">
                <a:solidFill>
                  <a:schemeClr val="tx1"/>
                </a:solidFill>
                <a:latin typeface="Tahoma" pitchFamily="34" charset="0"/>
              </a:defRPr>
            </a:lvl3pPr>
            <a:lvl4pPr marL="1600200" indent="-228600">
              <a:defRPr sz="2400" baseline="-25000">
                <a:solidFill>
                  <a:schemeClr val="tx1"/>
                </a:solidFill>
                <a:latin typeface="Tahoma" pitchFamily="34" charset="0"/>
              </a:defRPr>
            </a:lvl4pPr>
            <a:lvl5pPr marL="2057400" indent="-228600">
              <a:defRPr sz="2400" baseline="-25000">
                <a:solidFill>
                  <a:schemeClr val="tx1"/>
                </a:solidFill>
                <a:latin typeface="Tahoma" pitchFamily="34" charset="0"/>
              </a:defRPr>
            </a:lvl5pPr>
            <a:lvl6pPr marL="2514600" indent="-228600" eaLnBrk="0" fontAlgn="base" hangingPunct="0">
              <a:spcBef>
                <a:spcPct val="0"/>
              </a:spcBef>
              <a:spcAft>
                <a:spcPct val="0"/>
              </a:spcAft>
              <a:defRPr sz="2400" baseline="-25000">
                <a:solidFill>
                  <a:schemeClr val="tx1"/>
                </a:solidFill>
                <a:latin typeface="Tahoma" pitchFamily="34" charset="0"/>
              </a:defRPr>
            </a:lvl6pPr>
            <a:lvl7pPr marL="2971800" indent="-228600" eaLnBrk="0" fontAlgn="base" hangingPunct="0">
              <a:spcBef>
                <a:spcPct val="0"/>
              </a:spcBef>
              <a:spcAft>
                <a:spcPct val="0"/>
              </a:spcAft>
              <a:defRPr sz="2400" baseline="-25000">
                <a:solidFill>
                  <a:schemeClr val="tx1"/>
                </a:solidFill>
                <a:latin typeface="Tahoma" pitchFamily="34" charset="0"/>
              </a:defRPr>
            </a:lvl7pPr>
            <a:lvl8pPr marL="3429000" indent="-228600" eaLnBrk="0" fontAlgn="base" hangingPunct="0">
              <a:spcBef>
                <a:spcPct val="0"/>
              </a:spcBef>
              <a:spcAft>
                <a:spcPct val="0"/>
              </a:spcAft>
              <a:defRPr sz="2400" baseline="-25000">
                <a:solidFill>
                  <a:schemeClr val="tx1"/>
                </a:solidFill>
                <a:latin typeface="Tahoma" pitchFamily="34" charset="0"/>
              </a:defRPr>
            </a:lvl8pPr>
            <a:lvl9pPr marL="3886200" indent="-228600" eaLnBrk="0" fontAlgn="base" hangingPunct="0">
              <a:spcBef>
                <a:spcPct val="0"/>
              </a:spcBef>
              <a:spcAft>
                <a:spcPct val="0"/>
              </a:spcAft>
              <a:defRPr sz="2400" baseline="-25000">
                <a:solidFill>
                  <a:schemeClr val="tx1"/>
                </a:solidFill>
                <a:latin typeface="Tahoma" pitchFamily="34" charset="0"/>
              </a:defRPr>
            </a:lvl9pPr>
          </a:lstStyle>
          <a:p>
            <a:fld id="{8F4E6414-C0F5-41F0-848D-45BFF94CA984}" type="datetime4">
              <a:rPr lang="en-US" altLang="nl-NL" sz="1000" baseline="0" smtClean="0"/>
              <a:pPr/>
              <a:t>November 12, 2014</a:t>
            </a:fld>
            <a:endParaRPr lang="en-US" altLang="nl-NL" sz="1000" baseline="0" smtClean="0"/>
          </a:p>
        </p:txBody>
      </p:sp>
      <p:sp>
        <p:nvSpPr>
          <p:cNvPr id="13317" name="Slide Number Placeholder 4"/>
          <p:cNvSpPr>
            <a:spLocks noGrp="1"/>
          </p:cNvSpPr>
          <p:nvPr>
            <p:ph type="sldNum" sz="quarter" idx="11"/>
          </p:nvPr>
        </p:nvSpPr>
        <p:spPr>
          <a:noFill/>
        </p:spPr>
        <p:txBody>
          <a:bodyPr/>
          <a:lstStyle>
            <a:lvl1pPr>
              <a:defRPr sz="2400" baseline="-25000">
                <a:solidFill>
                  <a:schemeClr val="tx1"/>
                </a:solidFill>
                <a:latin typeface="Tahoma" pitchFamily="34" charset="0"/>
              </a:defRPr>
            </a:lvl1pPr>
            <a:lvl2pPr marL="742950" indent="-285750">
              <a:defRPr sz="2400" baseline="-25000">
                <a:solidFill>
                  <a:schemeClr val="tx1"/>
                </a:solidFill>
                <a:latin typeface="Tahoma" pitchFamily="34" charset="0"/>
              </a:defRPr>
            </a:lvl2pPr>
            <a:lvl3pPr marL="1143000" indent="-228600">
              <a:defRPr sz="2400" baseline="-25000">
                <a:solidFill>
                  <a:schemeClr val="tx1"/>
                </a:solidFill>
                <a:latin typeface="Tahoma" pitchFamily="34" charset="0"/>
              </a:defRPr>
            </a:lvl3pPr>
            <a:lvl4pPr marL="1600200" indent="-228600">
              <a:defRPr sz="2400" baseline="-25000">
                <a:solidFill>
                  <a:schemeClr val="tx1"/>
                </a:solidFill>
                <a:latin typeface="Tahoma" pitchFamily="34" charset="0"/>
              </a:defRPr>
            </a:lvl4pPr>
            <a:lvl5pPr marL="2057400" indent="-228600">
              <a:defRPr sz="2400" baseline="-25000">
                <a:solidFill>
                  <a:schemeClr val="tx1"/>
                </a:solidFill>
                <a:latin typeface="Tahoma" pitchFamily="34" charset="0"/>
              </a:defRPr>
            </a:lvl5pPr>
            <a:lvl6pPr marL="2514600" indent="-228600" eaLnBrk="0" fontAlgn="base" hangingPunct="0">
              <a:spcBef>
                <a:spcPct val="0"/>
              </a:spcBef>
              <a:spcAft>
                <a:spcPct val="0"/>
              </a:spcAft>
              <a:defRPr sz="2400" baseline="-25000">
                <a:solidFill>
                  <a:schemeClr val="tx1"/>
                </a:solidFill>
                <a:latin typeface="Tahoma" pitchFamily="34" charset="0"/>
              </a:defRPr>
            </a:lvl6pPr>
            <a:lvl7pPr marL="2971800" indent="-228600" eaLnBrk="0" fontAlgn="base" hangingPunct="0">
              <a:spcBef>
                <a:spcPct val="0"/>
              </a:spcBef>
              <a:spcAft>
                <a:spcPct val="0"/>
              </a:spcAft>
              <a:defRPr sz="2400" baseline="-25000">
                <a:solidFill>
                  <a:schemeClr val="tx1"/>
                </a:solidFill>
                <a:latin typeface="Tahoma" pitchFamily="34" charset="0"/>
              </a:defRPr>
            </a:lvl7pPr>
            <a:lvl8pPr marL="3429000" indent="-228600" eaLnBrk="0" fontAlgn="base" hangingPunct="0">
              <a:spcBef>
                <a:spcPct val="0"/>
              </a:spcBef>
              <a:spcAft>
                <a:spcPct val="0"/>
              </a:spcAft>
              <a:defRPr sz="2400" baseline="-25000">
                <a:solidFill>
                  <a:schemeClr val="tx1"/>
                </a:solidFill>
                <a:latin typeface="Tahoma" pitchFamily="34" charset="0"/>
              </a:defRPr>
            </a:lvl8pPr>
            <a:lvl9pPr marL="3886200" indent="-228600" eaLnBrk="0" fontAlgn="base" hangingPunct="0">
              <a:spcBef>
                <a:spcPct val="0"/>
              </a:spcBef>
              <a:spcAft>
                <a:spcPct val="0"/>
              </a:spcAft>
              <a:defRPr sz="2400" baseline="-25000">
                <a:solidFill>
                  <a:schemeClr val="tx1"/>
                </a:solidFill>
                <a:latin typeface="Tahoma" pitchFamily="34" charset="0"/>
              </a:defRPr>
            </a:lvl9pPr>
          </a:lstStyle>
          <a:p>
            <a:fld id="{52129DE6-0814-4465-B08D-D98D95F07F88}" type="slidenum">
              <a:rPr lang="en-US" altLang="nl-NL" sz="1000" baseline="0" smtClean="0"/>
              <a:pPr/>
              <a:t>11</a:t>
            </a:fld>
            <a:endParaRPr lang="en-US" altLang="nl-NL" sz="1000" baseline="0" smtClean="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GB" altLang="nl-NL" smtClean="0"/>
              <a:t>Rules</a:t>
            </a:r>
            <a:endParaRPr lang="nl-NL" altLang="nl-NL" smtClean="0"/>
          </a:p>
        </p:txBody>
      </p:sp>
      <p:sp>
        <p:nvSpPr>
          <p:cNvPr id="14339" name="Content Placeholder 2"/>
          <p:cNvSpPr>
            <a:spLocks noGrp="1"/>
          </p:cNvSpPr>
          <p:nvPr>
            <p:ph idx="1"/>
          </p:nvPr>
        </p:nvSpPr>
        <p:spPr/>
        <p:txBody>
          <a:bodyPr/>
          <a:lstStyle/>
          <a:p>
            <a:endParaRPr lang="nl-NL" altLang="nl-NL" smtClean="0"/>
          </a:p>
        </p:txBody>
      </p:sp>
      <p:sp>
        <p:nvSpPr>
          <p:cNvPr id="14340" name="Date Placeholder 3"/>
          <p:cNvSpPr>
            <a:spLocks noGrp="1"/>
          </p:cNvSpPr>
          <p:nvPr>
            <p:ph type="dt" sz="quarter" idx="10"/>
          </p:nvPr>
        </p:nvSpPr>
        <p:spPr>
          <a:noFill/>
        </p:spPr>
        <p:txBody>
          <a:bodyPr/>
          <a:lstStyle>
            <a:lvl1pPr>
              <a:defRPr sz="2400" baseline="-25000">
                <a:solidFill>
                  <a:schemeClr val="tx1"/>
                </a:solidFill>
                <a:latin typeface="Tahoma" pitchFamily="34" charset="0"/>
              </a:defRPr>
            </a:lvl1pPr>
            <a:lvl2pPr marL="742950" indent="-285750">
              <a:defRPr sz="2400" baseline="-25000">
                <a:solidFill>
                  <a:schemeClr val="tx1"/>
                </a:solidFill>
                <a:latin typeface="Tahoma" pitchFamily="34" charset="0"/>
              </a:defRPr>
            </a:lvl2pPr>
            <a:lvl3pPr marL="1143000" indent="-228600">
              <a:defRPr sz="2400" baseline="-25000">
                <a:solidFill>
                  <a:schemeClr val="tx1"/>
                </a:solidFill>
                <a:latin typeface="Tahoma" pitchFamily="34" charset="0"/>
              </a:defRPr>
            </a:lvl3pPr>
            <a:lvl4pPr marL="1600200" indent="-228600">
              <a:defRPr sz="2400" baseline="-25000">
                <a:solidFill>
                  <a:schemeClr val="tx1"/>
                </a:solidFill>
                <a:latin typeface="Tahoma" pitchFamily="34" charset="0"/>
              </a:defRPr>
            </a:lvl4pPr>
            <a:lvl5pPr marL="2057400" indent="-228600">
              <a:defRPr sz="2400" baseline="-25000">
                <a:solidFill>
                  <a:schemeClr val="tx1"/>
                </a:solidFill>
                <a:latin typeface="Tahoma" pitchFamily="34" charset="0"/>
              </a:defRPr>
            </a:lvl5pPr>
            <a:lvl6pPr marL="2514600" indent="-228600" eaLnBrk="0" fontAlgn="base" hangingPunct="0">
              <a:spcBef>
                <a:spcPct val="0"/>
              </a:spcBef>
              <a:spcAft>
                <a:spcPct val="0"/>
              </a:spcAft>
              <a:defRPr sz="2400" baseline="-25000">
                <a:solidFill>
                  <a:schemeClr val="tx1"/>
                </a:solidFill>
                <a:latin typeface="Tahoma" pitchFamily="34" charset="0"/>
              </a:defRPr>
            </a:lvl6pPr>
            <a:lvl7pPr marL="2971800" indent="-228600" eaLnBrk="0" fontAlgn="base" hangingPunct="0">
              <a:spcBef>
                <a:spcPct val="0"/>
              </a:spcBef>
              <a:spcAft>
                <a:spcPct val="0"/>
              </a:spcAft>
              <a:defRPr sz="2400" baseline="-25000">
                <a:solidFill>
                  <a:schemeClr val="tx1"/>
                </a:solidFill>
                <a:latin typeface="Tahoma" pitchFamily="34" charset="0"/>
              </a:defRPr>
            </a:lvl7pPr>
            <a:lvl8pPr marL="3429000" indent="-228600" eaLnBrk="0" fontAlgn="base" hangingPunct="0">
              <a:spcBef>
                <a:spcPct val="0"/>
              </a:spcBef>
              <a:spcAft>
                <a:spcPct val="0"/>
              </a:spcAft>
              <a:defRPr sz="2400" baseline="-25000">
                <a:solidFill>
                  <a:schemeClr val="tx1"/>
                </a:solidFill>
                <a:latin typeface="Tahoma" pitchFamily="34" charset="0"/>
              </a:defRPr>
            </a:lvl8pPr>
            <a:lvl9pPr marL="3886200" indent="-228600" eaLnBrk="0" fontAlgn="base" hangingPunct="0">
              <a:spcBef>
                <a:spcPct val="0"/>
              </a:spcBef>
              <a:spcAft>
                <a:spcPct val="0"/>
              </a:spcAft>
              <a:defRPr sz="2400" baseline="-25000">
                <a:solidFill>
                  <a:schemeClr val="tx1"/>
                </a:solidFill>
                <a:latin typeface="Tahoma" pitchFamily="34" charset="0"/>
              </a:defRPr>
            </a:lvl9pPr>
          </a:lstStyle>
          <a:p>
            <a:fld id="{63A216D7-3476-41B8-BEE9-35A4D2929B40}" type="datetime4">
              <a:rPr lang="en-US" altLang="nl-NL" sz="1000" baseline="0" smtClean="0"/>
              <a:pPr/>
              <a:t>November 12, 2014</a:t>
            </a:fld>
            <a:endParaRPr lang="en-US" altLang="nl-NL" sz="1000" baseline="0" smtClean="0"/>
          </a:p>
        </p:txBody>
      </p:sp>
      <p:sp>
        <p:nvSpPr>
          <p:cNvPr id="14341" name="Slide Number Placeholder 4"/>
          <p:cNvSpPr>
            <a:spLocks noGrp="1"/>
          </p:cNvSpPr>
          <p:nvPr>
            <p:ph type="sldNum" sz="quarter" idx="11"/>
          </p:nvPr>
        </p:nvSpPr>
        <p:spPr>
          <a:noFill/>
        </p:spPr>
        <p:txBody>
          <a:bodyPr/>
          <a:lstStyle>
            <a:lvl1pPr>
              <a:defRPr sz="2400" baseline="-25000">
                <a:solidFill>
                  <a:schemeClr val="tx1"/>
                </a:solidFill>
                <a:latin typeface="Tahoma" pitchFamily="34" charset="0"/>
              </a:defRPr>
            </a:lvl1pPr>
            <a:lvl2pPr marL="742950" indent="-285750">
              <a:defRPr sz="2400" baseline="-25000">
                <a:solidFill>
                  <a:schemeClr val="tx1"/>
                </a:solidFill>
                <a:latin typeface="Tahoma" pitchFamily="34" charset="0"/>
              </a:defRPr>
            </a:lvl2pPr>
            <a:lvl3pPr marL="1143000" indent="-228600">
              <a:defRPr sz="2400" baseline="-25000">
                <a:solidFill>
                  <a:schemeClr val="tx1"/>
                </a:solidFill>
                <a:latin typeface="Tahoma" pitchFamily="34" charset="0"/>
              </a:defRPr>
            </a:lvl3pPr>
            <a:lvl4pPr marL="1600200" indent="-228600">
              <a:defRPr sz="2400" baseline="-25000">
                <a:solidFill>
                  <a:schemeClr val="tx1"/>
                </a:solidFill>
                <a:latin typeface="Tahoma" pitchFamily="34" charset="0"/>
              </a:defRPr>
            </a:lvl4pPr>
            <a:lvl5pPr marL="2057400" indent="-228600">
              <a:defRPr sz="2400" baseline="-25000">
                <a:solidFill>
                  <a:schemeClr val="tx1"/>
                </a:solidFill>
                <a:latin typeface="Tahoma" pitchFamily="34" charset="0"/>
              </a:defRPr>
            </a:lvl5pPr>
            <a:lvl6pPr marL="2514600" indent="-228600" eaLnBrk="0" fontAlgn="base" hangingPunct="0">
              <a:spcBef>
                <a:spcPct val="0"/>
              </a:spcBef>
              <a:spcAft>
                <a:spcPct val="0"/>
              </a:spcAft>
              <a:defRPr sz="2400" baseline="-25000">
                <a:solidFill>
                  <a:schemeClr val="tx1"/>
                </a:solidFill>
                <a:latin typeface="Tahoma" pitchFamily="34" charset="0"/>
              </a:defRPr>
            </a:lvl6pPr>
            <a:lvl7pPr marL="2971800" indent="-228600" eaLnBrk="0" fontAlgn="base" hangingPunct="0">
              <a:spcBef>
                <a:spcPct val="0"/>
              </a:spcBef>
              <a:spcAft>
                <a:spcPct val="0"/>
              </a:spcAft>
              <a:defRPr sz="2400" baseline="-25000">
                <a:solidFill>
                  <a:schemeClr val="tx1"/>
                </a:solidFill>
                <a:latin typeface="Tahoma" pitchFamily="34" charset="0"/>
              </a:defRPr>
            </a:lvl7pPr>
            <a:lvl8pPr marL="3429000" indent="-228600" eaLnBrk="0" fontAlgn="base" hangingPunct="0">
              <a:spcBef>
                <a:spcPct val="0"/>
              </a:spcBef>
              <a:spcAft>
                <a:spcPct val="0"/>
              </a:spcAft>
              <a:defRPr sz="2400" baseline="-25000">
                <a:solidFill>
                  <a:schemeClr val="tx1"/>
                </a:solidFill>
                <a:latin typeface="Tahoma" pitchFamily="34" charset="0"/>
              </a:defRPr>
            </a:lvl8pPr>
            <a:lvl9pPr marL="3886200" indent="-228600" eaLnBrk="0" fontAlgn="base" hangingPunct="0">
              <a:spcBef>
                <a:spcPct val="0"/>
              </a:spcBef>
              <a:spcAft>
                <a:spcPct val="0"/>
              </a:spcAft>
              <a:defRPr sz="2400" baseline="-25000">
                <a:solidFill>
                  <a:schemeClr val="tx1"/>
                </a:solidFill>
                <a:latin typeface="Tahoma" pitchFamily="34" charset="0"/>
              </a:defRPr>
            </a:lvl9pPr>
          </a:lstStyle>
          <a:p>
            <a:fld id="{7D5554DB-DDAA-4042-9A96-4A6BFE62B96F}" type="slidenum">
              <a:rPr lang="en-US" altLang="nl-NL" sz="1000" baseline="0" smtClean="0"/>
              <a:pPr/>
              <a:t>12</a:t>
            </a:fld>
            <a:endParaRPr lang="en-US" altLang="nl-NL" sz="1000" baseline="0" smtClean="0"/>
          </a:p>
        </p:txBody>
      </p:sp>
      <p:pic>
        <p:nvPicPr>
          <p:cNvPr id="14342" name="Picture 2"/>
          <p:cNvPicPr>
            <a:picLocks noChangeAspect="1" noChangeArrowheads="1"/>
          </p:cNvPicPr>
          <p:nvPr/>
        </p:nvPicPr>
        <p:blipFill>
          <a:blip r:embed="rId3">
            <a:extLst>
              <a:ext uri="{28A0092B-C50C-407E-A947-70E740481C1C}">
                <a14:useLocalDpi xmlns:a14="http://schemas.microsoft.com/office/drawing/2010/main" val="0"/>
              </a:ext>
            </a:extLst>
          </a:blip>
          <a:srcRect l="26772" t="24304" r="15031" b="24725"/>
          <a:stretch>
            <a:fillRect/>
          </a:stretch>
        </p:blipFill>
        <p:spPr bwMode="auto">
          <a:xfrm>
            <a:off x="395288" y="1484313"/>
            <a:ext cx="8410575" cy="4143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Date Placeholder 3"/>
          <p:cNvSpPr>
            <a:spLocks noGrp="1"/>
          </p:cNvSpPr>
          <p:nvPr>
            <p:ph type="dt" sz="quarter" idx="10"/>
          </p:nvPr>
        </p:nvSpPr>
        <p:spPr>
          <a:noFill/>
        </p:spPr>
        <p:txBody>
          <a:bodyPr/>
          <a:lstStyle>
            <a:lvl1pPr>
              <a:defRPr sz="2400" baseline="-25000">
                <a:solidFill>
                  <a:schemeClr val="tx1"/>
                </a:solidFill>
                <a:latin typeface="Tahoma" pitchFamily="34" charset="0"/>
              </a:defRPr>
            </a:lvl1pPr>
            <a:lvl2pPr marL="742950" indent="-285750">
              <a:defRPr sz="2400" baseline="-25000">
                <a:solidFill>
                  <a:schemeClr val="tx1"/>
                </a:solidFill>
                <a:latin typeface="Tahoma" pitchFamily="34" charset="0"/>
              </a:defRPr>
            </a:lvl2pPr>
            <a:lvl3pPr marL="1143000" indent="-228600">
              <a:defRPr sz="2400" baseline="-25000">
                <a:solidFill>
                  <a:schemeClr val="tx1"/>
                </a:solidFill>
                <a:latin typeface="Tahoma" pitchFamily="34" charset="0"/>
              </a:defRPr>
            </a:lvl3pPr>
            <a:lvl4pPr marL="1600200" indent="-228600">
              <a:defRPr sz="2400" baseline="-25000">
                <a:solidFill>
                  <a:schemeClr val="tx1"/>
                </a:solidFill>
                <a:latin typeface="Tahoma" pitchFamily="34" charset="0"/>
              </a:defRPr>
            </a:lvl4pPr>
            <a:lvl5pPr marL="2057400" indent="-228600">
              <a:defRPr sz="2400" baseline="-25000">
                <a:solidFill>
                  <a:schemeClr val="tx1"/>
                </a:solidFill>
                <a:latin typeface="Tahoma" pitchFamily="34" charset="0"/>
              </a:defRPr>
            </a:lvl5pPr>
            <a:lvl6pPr marL="2514600" indent="-228600" eaLnBrk="0" fontAlgn="base" hangingPunct="0">
              <a:spcBef>
                <a:spcPct val="0"/>
              </a:spcBef>
              <a:spcAft>
                <a:spcPct val="0"/>
              </a:spcAft>
              <a:defRPr sz="2400" baseline="-25000">
                <a:solidFill>
                  <a:schemeClr val="tx1"/>
                </a:solidFill>
                <a:latin typeface="Tahoma" pitchFamily="34" charset="0"/>
              </a:defRPr>
            </a:lvl6pPr>
            <a:lvl7pPr marL="2971800" indent="-228600" eaLnBrk="0" fontAlgn="base" hangingPunct="0">
              <a:spcBef>
                <a:spcPct val="0"/>
              </a:spcBef>
              <a:spcAft>
                <a:spcPct val="0"/>
              </a:spcAft>
              <a:defRPr sz="2400" baseline="-25000">
                <a:solidFill>
                  <a:schemeClr val="tx1"/>
                </a:solidFill>
                <a:latin typeface="Tahoma" pitchFamily="34" charset="0"/>
              </a:defRPr>
            </a:lvl7pPr>
            <a:lvl8pPr marL="3429000" indent="-228600" eaLnBrk="0" fontAlgn="base" hangingPunct="0">
              <a:spcBef>
                <a:spcPct val="0"/>
              </a:spcBef>
              <a:spcAft>
                <a:spcPct val="0"/>
              </a:spcAft>
              <a:defRPr sz="2400" baseline="-25000">
                <a:solidFill>
                  <a:schemeClr val="tx1"/>
                </a:solidFill>
                <a:latin typeface="Tahoma" pitchFamily="34" charset="0"/>
              </a:defRPr>
            </a:lvl8pPr>
            <a:lvl9pPr marL="3886200" indent="-228600" eaLnBrk="0" fontAlgn="base" hangingPunct="0">
              <a:spcBef>
                <a:spcPct val="0"/>
              </a:spcBef>
              <a:spcAft>
                <a:spcPct val="0"/>
              </a:spcAft>
              <a:defRPr sz="2400" baseline="-25000">
                <a:solidFill>
                  <a:schemeClr val="tx1"/>
                </a:solidFill>
                <a:latin typeface="Tahoma" pitchFamily="34" charset="0"/>
              </a:defRPr>
            </a:lvl9pPr>
          </a:lstStyle>
          <a:p>
            <a:fld id="{D07EC659-77D7-467C-83B9-5697EA484140}" type="datetime4">
              <a:rPr lang="en-US" altLang="nl-NL" sz="1000" baseline="0" smtClean="0"/>
              <a:pPr/>
              <a:t>November 12, 2014</a:t>
            </a:fld>
            <a:endParaRPr lang="en-US" altLang="nl-NL" sz="1000" baseline="0" smtClean="0"/>
          </a:p>
        </p:txBody>
      </p:sp>
      <p:sp>
        <p:nvSpPr>
          <p:cNvPr id="15363" name="Slide Number Placeholder 4"/>
          <p:cNvSpPr>
            <a:spLocks noGrp="1"/>
          </p:cNvSpPr>
          <p:nvPr>
            <p:ph type="sldNum" sz="quarter" idx="11"/>
          </p:nvPr>
        </p:nvSpPr>
        <p:spPr>
          <a:noFill/>
        </p:spPr>
        <p:txBody>
          <a:bodyPr/>
          <a:lstStyle>
            <a:lvl1pPr>
              <a:defRPr sz="2400" baseline="-25000">
                <a:solidFill>
                  <a:schemeClr val="tx1"/>
                </a:solidFill>
                <a:latin typeface="Tahoma" pitchFamily="34" charset="0"/>
              </a:defRPr>
            </a:lvl1pPr>
            <a:lvl2pPr marL="742950" indent="-285750">
              <a:defRPr sz="2400" baseline="-25000">
                <a:solidFill>
                  <a:schemeClr val="tx1"/>
                </a:solidFill>
                <a:latin typeface="Tahoma" pitchFamily="34" charset="0"/>
              </a:defRPr>
            </a:lvl2pPr>
            <a:lvl3pPr marL="1143000" indent="-228600">
              <a:defRPr sz="2400" baseline="-25000">
                <a:solidFill>
                  <a:schemeClr val="tx1"/>
                </a:solidFill>
                <a:latin typeface="Tahoma" pitchFamily="34" charset="0"/>
              </a:defRPr>
            </a:lvl3pPr>
            <a:lvl4pPr marL="1600200" indent="-228600">
              <a:defRPr sz="2400" baseline="-25000">
                <a:solidFill>
                  <a:schemeClr val="tx1"/>
                </a:solidFill>
                <a:latin typeface="Tahoma" pitchFamily="34" charset="0"/>
              </a:defRPr>
            </a:lvl4pPr>
            <a:lvl5pPr marL="2057400" indent="-228600">
              <a:defRPr sz="2400" baseline="-25000">
                <a:solidFill>
                  <a:schemeClr val="tx1"/>
                </a:solidFill>
                <a:latin typeface="Tahoma" pitchFamily="34" charset="0"/>
              </a:defRPr>
            </a:lvl5pPr>
            <a:lvl6pPr marL="2514600" indent="-228600" eaLnBrk="0" fontAlgn="base" hangingPunct="0">
              <a:spcBef>
                <a:spcPct val="0"/>
              </a:spcBef>
              <a:spcAft>
                <a:spcPct val="0"/>
              </a:spcAft>
              <a:defRPr sz="2400" baseline="-25000">
                <a:solidFill>
                  <a:schemeClr val="tx1"/>
                </a:solidFill>
                <a:latin typeface="Tahoma" pitchFamily="34" charset="0"/>
              </a:defRPr>
            </a:lvl6pPr>
            <a:lvl7pPr marL="2971800" indent="-228600" eaLnBrk="0" fontAlgn="base" hangingPunct="0">
              <a:spcBef>
                <a:spcPct val="0"/>
              </a:spcBef>
              <a:spcAft>
                <a:spcPct val="0"/>
              </a:spcAft>
              <a:defRPr sz="2400" baseline="-25000">
                <a:solidFill>
                  <a:schemeClr val="tx1"/>
                </a:solidFill>
                <a:latin typeface="Tahoma" pitchFamily="34" charset="0"/>
              </a:defRPr>
            </a:lvl7pPr>
            <a:lvl8pPr marL="3429000" indent="-228600" eaLnBrk="0" fontAlgn="base" hangingPunct="0">
              <a:spcBef>
                <a:spcPct val="0"/>
              </a:spcBef>
              <a:spcAft>
                <a:spcPct val="0"/>
              </a:spcAft>
              <a:defRPr sz="2400" baseline="-25000">
                <a:solidFill>
                  <a:schemeClr val="tx1"/>
                </a:solidFill>
                <a:latin typeface="Tahoma" pitchFamily="34" charset="0"/>
              </a:defRPr>
            </a:lvl8pPr>
            <a:lvl9pPr marL="3886200" indent="-228600" eaLnBrk="0" fontAlgn="base" hangingPunct="0">
              <a:spcBef>
                <a:spcPct val="0"/>
              </a:spcBef>
              <a:spcAft>
                <a:spcPct val="0"/>
              </a:spcAft>
              <a:defRPr sz="2400" baseline="-25000">
                <a:solidFill>
                  <a:schemeClr val="tx1"/>
                </a:solidFill>
                <a:latin typeface="Tahoma" pitchFamily="34" charset="0"/>
              </a:defRPr>
            </a:lvl9pPr>
          </a:lstStyle>
          <a:p>
            <a:fld id="{9B0C63FC-AE83-4AE2-81B9-635CEE0C8D84}" type="slidenum">
              <a:rPr lang="en-US" altLang="nl-NL" sz="1000" baseline="0" smtClean="0"/>
              <a:pPr/>
              <a:t>13</a:t>
            </a:fld>
            <a:endParaRPr lang="en-US" altLang="nl-NL" sz="1000" baseline="0" smtClean="0"/>
          </a:p>
        </p:txBody>
      </p:sp>
      <p:sp>
        <p:nvSpPr>
          <p:cNvPr id="15364" name="Rectangle 2"/>
          <p:cNvSpPr>
            <a:spLocks noGrp="1" noChangeArrowheads="1"/>
          </p:cNvSpPr>
          <p:nvPr>
            <p:ph type="title"/>
          </p:nvPr>
        </p:nvSpPr>
        <p:spPr/>
        <p:txBody>
          <a:bodyPr/>
          <a:lstStyle/>
          <a:p>
            <a:pPr eaLnBrk="1" hangingPunct="1"/>
            <a:r>
              <a:rPr lang="en-US" altLang="nl-NL" smtClean="0"/>
              <a:t>Transition: </a:t>
            </a:r>
            <a:br>
              <a:rPr lang="en-US" altLang="nl-NL" smtClean="0"/>
            </a:br>
            <a:r>
              <a:rPr lang="en-US" altLang="nl-NL" sz="2400" smtClean="0"/>
              <a:t>from one socio-technical system state to another</a:t>
            </a:r>
          </a:p>
        </p:txBody>
      </p:sp>
      <p:sp>
        <p:nvSpPr>
          <p:cNvPr id="15365" name="Rectangle 3"/>
          <p:cNvSpPr>
            <a:spLocks noGrp="1" noChangeArrowheads="1"/>
          </p:cNvSpPr>
          <p:nvPr>
            <p:ph type="body" idx="1"/>
          </p:nvPr>
        </p:nvSpPr>
        <p:spPr>
          <a:xfrm>
            <a:off x="762000" y="1828800"/>
            <a:ext cx="7772400" cy="3976688"/>
          </a:xfrm>
        </p:spPr>
        <p:txBody>
          <a:bodyPr/>
          <a:lstStyle/>
          <a:p>
            <a:pPr eaLnBrk="1" hangingPunct="1">
              <a:lnSpc>
                <a:spcPct val="90000"/>
              </a:lnSpc>
            </a:pPr>
            <a:r>
              <a:rPr lang="en-US" altLang="nl-NL" smtClean="0"/>
              <a:t>“ A transition can be defined as a gradual, continuous process of change where the structural character of a society (or a complex sub-system of society) transforms. Transitions are not uniform, and nor is the transition process deterministic: there are large differences in the scale of change and the period over which it occurs. Transitions involve a range of possible development paths, whose direction, scale and speed government policy can influence, but never entirely control.”</a:t>
            </a:r>
            <a:br>
              <a:rPr lang="en-US" altLang="nl-NL" smtClean="0"/>
            </a:br>
            <a:r>
              <a:rPr lang="en-US" altLang="nl-NL" sz="1200" smtClean="0"/>
              <a:t>Rotmans et al, 2001, Foresight 3(1): 15-31 (p16)</a:t>
            </a:r>
          </a:p>
        </p:txBody>
      </p:sp>
      <p:pic>
        <p:nvPicPr>
          <p:cNvPr id="153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513" y="4448175"/>
            <a:ext cx="4202112" cy="2393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Date Placeholder 3"/>
          <p:cNvSpPr>
            <a:spLocks noGrp="1"/>
          </p:cNvSpPr>
          <p:nvPr>
            <p:ph type="dt" sz="quarter" idx="10"/>
          </p:nvPr>
        </p:nvSpPr>
        <p:spPr>
          <a:noFill/>
        </p:spPr>
        <p:txBody>
          <a:bodyPr/>
          <a:lstStyle>
            <a:lvl1pPr>
              <a:defRPr sz="2400" baseline="-25000">
                <a:solidFill>
                  <a:schemeClr val="tx1"/>
                </a:solidFill>
                <a:latin typeface="Tahoma" pitchFamily="34" charset="0"/>
              </a:defRPr>
            </a:lvl1pPr>
            <a:lvl2pPr marL="742950" indent="-285750">
              <a:defRPr sz="2400" baseline="-25000">
                <a:solidFill>
                  <a:schemeClr val="tx1"/>
                </a:solidFill>
                <a:latin typeface="Tahoma" pitchFamily="34" charset="0"/>
              </a:defRPr>
            </a:lvl2pPr>
            <a:lvl3pPr marL="1143000" indent="-228600">
              <a:defRPr sz="2400" baseline="-25000">
                <a:solidFill>
                  <a:schemeClr val="tx1"/>
                </a:solidFill>
                <a:latin typeface="Tahoma" pitchFamily="34" charset="0"/>
              </a:defRPr>
            </a:lvl3pPr>
            <a:lvl4pPr marL="1600200" indent="-228600">
              <a:defRPr sz="2400" baseline="-25000">
                <a:solidFill>
                  <a:schemeClr val="tx1"/>
                </a:solidFill>
                <a:latin typeface="Tahoma" pitchFamily="34" charset="0"/>
              </a:defRPr>
            </a:lvl4pPr>
            <a:lvl5pPr marL="2057400" indent="-228600">
              <a:defRPr sz="2400" baseline="-25000">
                <a:solidFill>
                  <a:schemeClr val="tx1"/>
                </a:solidFill>
                <a:latin typeface="Tahoma" pitchFamily="34" charset="0"/>
              </a:defRPr>
            </a:lvl5pPr>
            <a:lvl6pPr marL="2514600" indent="-228600" eaLnBrk="0" fontAlgn="base" hangingPunct="0">
              <a:spcBef>
                <a:spcPct val="0"/>
              </a:spcBef>
              <a:spcAft>
                <a:spcPct val="0"/>
              </a:spcAft>
              <a:defRPr sz="2400" baseline="-25000">
                <a:solidFill>
                  <a:schemeClr val="tx1"/>
                </a:solidFill>
                <a:latin typeface="Tahoma" pitchFamily="34" charset="0"/>
              </a:defRPr>
            </a:lvl6pPr>
            <a:lvl7pPr marL="2971800" indent="-228600" eaLnBrk="0" fontAlgn="base" hangingPunct="0">
              <a:spcBef>
                <a:spcPct val="0"/>
              </a:spcBef>
              <a:spcAft>
                <a:spcPct val="0"/>
              </a:spcAft>
              <a:defRPr sz="2400" baseline="-25000">
                <a:solidFill>
                  <a:schemeClr val="tx1"/>
                </a:solidFill>
                <a:latin typeface="Tahoma" pitchFamily="34" charset="0"/>
              </a:defRPr>
            </a:lvl7pPr>
            <a:lvl8pPr marL="3429000" indent="-228600" eaLnBrk="0" fontAlgn="base" hangingPunct="0">
              <a:spcBef>
                <a:spcPct val="0"/>
              </a:spcBef>
              <a:spcAft>
                <a:spcPct val="0"/>
              </a:spcAft>
              <a:defRPr sz="2400" baseline="-25000">
                <a:solidFill>
                  <a:schemeClr val="tx1"/>
                </a:solidFill>
                <a:latin typeface="Tahoma" pitchFamily="34" charset="0"/>
              </a:defRPr>
            </a:lvl8pPr>
            <a:lvl9pPr marL="3886200" indent="-228600" eaLnBrk="0" fontAlgn="base" hangingPunct="0">
              <a:spcBef>
                <a:spcPct val="0"/>
              </a:spcBef>
              <a:spcAft>
                <a:spcPct val="0"/>
              </a:spcAft>
              <a:defRPr sz="2400" baseline="-25000">
                <a:solidFill>
                  <a:schemeClr val="tx1"/>
                </a:solidFill>
                <a:latin typeface="Tahoma" pitchFamily="34" charset="0"/>
              </a:defRPr>
            </a:lvl9pPr>
          </a:lstStyle>
          <a:p>
            <a:fld id="{60296EE2-FE06-45A3-B488-1B09729D66C5}" type="datetime4">
              <a:rPr lang="en-US" altLang="nl-NL" sz="1000" baseline="0" smtClean="0"/>
              <a:pPr/>
              <a:t>November 12, 2014</a:t>
            </a:fld>
            <a:endParaRPr lang="en-US" altLang="nl-NL" sz="1000" baseline="0" smtClean="0"/>
          </a:p>
        </p:txBody>
      </p:sp>
      <p:sp>
        <p:nvSpPr>
          <p:cNvPr id="16387" name="Slide Number Placeholder 4"/>
          <p:cNvSpPr>
            <a:spLocks noGrp="1"/>
          </p:cNvSpPr>
          <p:nvPr>
            <p:ph type="sldNum" sz="quarter" idx="11"/>
          </p:nvPr>
        </p:nvSpPr>
        <p:spPr>
          <a:noFill/>
        </p:spPr>
        <p:txBody>
          <a:bodyPr/>
          <a:lstStyle>
            <a:lvl1pPr>
              <a:defRPr sz="2400" baseline="-25000">
                <a:solidFill>
                  <a:schemeClr val="tx1"/>
                </a:solidFill>
                <a:latin typeface="Tahoma" pitchFamily="34" charset="0"/>
              </a:defRPr>
            </a:lvl1pPr>
            <a:lvl2pPr marL="742950" indent="-285750">
              <a:defRPr sz="2400" baseline="-25000">
                <a:solidFill>
                  <a:schemeClr val="tx1"/>
                </a:solidFill>
                <a:latin typeface="Tahoma" pitchFamily="34" charset="0"/>
              </a:defRPr>
            </a:lvl2pPr>
            <a:lvl3pPr marL="1143000" indent="-228600">
              <a:defRPr sz="2400" baseline="-25000">
                <a:solidFill>
                  <a:schemeClr val="tx1"/>
                </a:solidFill>
                <a:latin typeface="Tahoma" pitchFamily="34" charset="0"/>
              </a:defRPr>
            </a:lvl3pPr>
            <a:lvl4pPr marL="1600200" indent="-228600">
              <a:defRPr sz="2400" baseline="-25000">
                <a:solidFill>
                  <a:schemeClr val="tx1"/>
                </a:solidFill>
                <a:latin typeface="Tahoma" pitchFamily="34" charset="0"/>
              </a:defRPr>
            </a:lvl4pPr>
            <a:lvl5pPr marL="2057400" indent="-228600">
              <a:defRPr sz="2400" baseline="-25000">
                <a:solidFill>
                  <a:schemeClr val="tx1"/>
                </a:solidFill>
                <a:latin typeface="Tahoma" pitchFamily="34" charset="0"/>
              </a:defRPr>
            </a:lvl5pPr>
            <a:lvl6pPr marL="2514600" indent="-228600" eaLnBrk="0" fontAlgn="base" hangingPunct="0">
              <a:spcBef>
                <a:spcPct val="0"/>
              </a:spcBef>
              <a:spcAft>
                <a:spcPct val="0"/>
              </a:spcAft>
              <a:defRPr sz="2400" baseline="-25000">
                <a:solidFill>
                  <a:schemeClr val="tx1"/>
                </a:solidFill>
                <a:latin typeface="Tahoma" pitchFamily="34" charset="0"/>
              </a:defRPr>
            </a:lvl6pPr>
            <a:lvl7pPr marL="2971800" indent="-228600" eaLnBrk="0" fontAlgn="base" hangingPunct="0">
              <a:spcBef>
                <a:spcPct val="0"/>
              </a:spcBef>
              <a:spcAft>
                <a:spcPct val="0"/>
              </a:spcAft>
              <a:defRPr sz="2400" baseline="-25000">
                <a:solidFill>
                  <a:schemeClr val="tx1"/>
                </a:solidFill>
                <a:latin typeface="Tahoma" pitchFamily="34" charset="0"/>
              </a:defRPr>
            </a:lvl7pPr>
            <a:lvl8pPr marL="3429000" indent="-228600" eaLnBrk="0" fontAlgn="base" hangingPunct="0">
              <a:spcBef>
                <a:spcPct val="0"/>
              </a:spcBef>
              <a:spcAft>
                <a:spcPct val="0"/>
              </a:spcAft>
              <a:defRPr sz="2400" baseline="-25000">
                <a:solidFill>
                  <a:schemeClr val="tx1"/>
                </a:solidFill>
                <a:latin typeface="Tahoma" pitchFamily="34" charset="0"/>
              </a:defRPr>
            </a:lvl8pPr>
            <a:lvl9pPr marL="3886200" indent="-228600" eaLnBrk="0" fontAlgn="base" hangingPunct="0">
              <a:spcBef>
                <a:spcPct val="0"/>
              </a:spcBef>
              <a:spcAft>
                <a:spcPct val="0"/>
              </a:spcAft>
              <a:defRPr sz="2400" baseline="-25000">
                <a:solidFill>
                  <a:schemeClr val="tx1"/>
                </a:solidFill>
                <a:latin typeface="Tahoma" pitchFamily="34" charset="0"/>
              </a:defRPr>
            </a:lvl9pPr>
          </a:lstStyle>
          <a:p>
            <a:fld id="{405B1AB2-0463-45AE-AB1D-7DE0603286FC}" type="slidenum">
              <a:rPr lang="en-US" altLang="nl-NL" sz="1000" baseline="0" smtClean="0"/>
              <a:pPr/>
              <a:t>14</a:t>
            </a:fld>
            <a:endParaRPr lang="en-US" altLang="nl-NL" sz="1000" baseline="0" smtClean="0"/>
          </a:p>
        </p:txBody>
      </p:sp>
      <p:sp>
        <p:nvSpPr>
          <p:cNvPr id="16388" name="Rectangle 2"/>
          <p:cNvSpPr>
            <a:spLocks noGrp="1" noChangeArrowheads="1"/>
          </p:cNvSpPr>
          <p:nvPr>
            <p:ph type="title"/>
          </p:nvPr>
        </p:nvSpPr>
        <p:spPr/>
        <p:txBody>
          <a:bodyPr/>
          <a:lstStyle/>
          <a:p>
            <a:pPr eaLnBrk="1" hangingPunct="1"/>
            <a:r>
              <a:rPr lang="en-US" altLang="nl-NL" smtClean="0"/>
              <a:t>Transitions occur at different levels</a:t>
            </a:r>
          </a:p>
        </p:txBody>
      </p:sp>
      <p:sp>
        <p:nvSpPr>
          <p:cNvPr id="16389" name="Rectangle 3"/>
          <p:cNvSpPr>
            <a:spLocks noGrp="1" noChangeArrowheads="1"/>
          </p:cNvSpPr>
          <p:nvPr>
            <p:ph type="body" idx="1"/>
          </p:nvPr>
        </p:nvSpPr>
        <p:spPr>
          <a:xfrm>
            <a:off x="755650" y="1484313"/>
            <a:ext cx="7772400" cy="3778250"/>
          </a:xfrm>
        </p:spPr>
        <p:txBody>
          <a:bodyPr/>
          <a:lstStyle/>
          <a:p>
            <a:pPr marL="457200" indent="-457200" eaLnBrk="1" hangingPunct="1"/>
            <a:r>
              <a:rPr lang="en-US" altLang="nl-NL" smtClean="0"/>
              <a:t>Worldwide transitions:</a:t>
            </a:r>
          </a:p>
          <a:p>
            <a:pPr marL="857250" lvl="1" indent="-457200" eaLnBrk="1" hangingPunct="1"/>
            <a:r>
              <a:rPr lang="en-US" altLang="nl-NL" sz="1800" i="1" smtClean="0"/>
              <a:t>From hunter-gatherer society to urban society</a:t>
            </a:r>
          </a:p>
          <a:p>
            <a:pPr marL="857250" lvl="1" indent="-457200" eaLnBrk="1" hangingPunct="1"/>
            <a:r>
              <a:rPr lang="en-US" altLang="nl-NL" sz="1800" i="1" smtClean="0"/>
              <a:t>From rural to industrial society</a:t>
            </a:r>
          </a:p>
          <a:p>
            <a:pPr marL="857250" lvl="1" indent="-457200" eaLnBrk="1" hangingPunct="1"/>
            <a:r>
              <a:rPr lang="en-US" altLang="nl-NL" sz="1800" i="1" smtClean="0"/>
              <a:t>From industrial to sustainable society?</a:t>
            </a:r>
          </a:p>
          <a:p>
            <a:pPr marL="457200" indent="-457200" eaLnBrk="1" hangingPunct="1"/>
            <a:r>
              <a:rPr lang="en-US" altLang="nl-NL" smtClean="0"/>
              <a:t>Transitions in socio-technical systems, e.g.:</a:t>
            </a:r>
          </a:p>
          <a:p>
            <a:pPr marL="857250" lvl="1" indent="-457200" eaLnBrk="1" hangingPunct="1"/>
            <a:r>
              <a:rPr lang="en-US" altLang="nl-NL" sz="1800" i="1" smtClean="0"/>
              <a:t>From sailing ships to steamships</a:t>
            </a:r>
          </a:p>
          <a:p>
            <a:pPr marL="857250" lvl="1" indent="-457200" eaLnBrk="1" hangingPunct="1"/>
            <a:r>
              <a:rPr lang="en-US" altLang="nl-NL" sz="1800" i="1" smtClean="0"/>
              <a:t>From horse-and-carriage to automobiles </a:t>
            </a:r>
          </a:p>
          <a:p>
            <a:pPr marL="857250" lvl="1" indent="-457200" eaLnBrk="1" hangingPunct="1"/>
            <a:r>
              <a:rPr lang="en-US" altLang="nl-NL" sz="1800" i="1" smtClean="0"/>
              <a:t>From propeller-piston engine aircraft to turbojets</a:t>
            </a:r>
            <a:br>
              <a:rPr lang="en-US" altLang="nl-NL" sz="1800" i="1" smtClean="0"/>
            </a:br>
            <a:r>
              <a:rPr lang="en-US" altLang="nl-NL" sz="1200" i="1" smtClean="0"/>
              <a:t>(See Geels, 2002, 2005)</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GB" altLang="nl-NL" smtClean="0"/>
              <a:t>Transitions </a:t>
            </a:r>
            <a:r>
              <a:rPr lang="en-US" altLang="nl-NL" smtClean="0"/>
              <a:t>in fulfillment of societal functions</a:t>
            </a:r>
            <a:endParaRPr lang="nl-NL" altLang="nl-NL" smtClean="0"/>
          </a:p>
        </p:txBody>
      </p:sp>
      <p:sp>
        <p:nvSpPr>
          <p:cNvPr id="3" name="Content Placeholder 2"/>
          <p:cNvSpPr>
            <a:spLocks noGrp="1"/>
          </p:cNvSpPr>
          <p:nvPr>
            <p:ph idx="1"/>
          </p:nvPr>
        </p:nvSpPr>
        <p:spPr/>
        <p:txBody>
          <a:bodyPr/>
          <a:lstStyle/>
          <a:p>
            <a:pPr lvl="1" eaLnBrk="1" hangingPunct="1">
              <a:defRPr/>
            </a:pPr>
            <a:r>
              <a:rPr lang="en-US" altLang="nl-NL" dirty="0" smtClean="0"/>
              <a:t>Transition of </a:t>
            </a:r>
            <a:r>
              <a:rPr lang="en-US" altLang="nl-NL" b="1" dirty="0" smtClean="0"/>
              <a:t>socio-technical systems</a:t>
            </a:r>
            <a:r>
              <a:rPr lang="en-US" altLang="nl-NL" dirty="0" smtClean="0"/>
              <a:t/>
            </a:r>
            <a:br>
              <a:rPr lang="en-US" altLang="nl-NL" dirty="0" smtClean="0"/>
            </a:br>
            <a:r>
              <a:rPr lang="en-US" altLang="nl-NL" dirty="0" smtClean="0"/>
              <a:t>(also called system innovation)</a:t>
            </a:r>
          </a:p>
          <a:p>
            <a:pPr marL="457200" lvl="1" indent="0" eaLnBrk="1" hangingPunct="1">
              <a:buFont typeface="Times" pitchFamily="18" charset="0"/>
              <a:buNone/>
              <a:defRPr/>
            </a:pPr>
            <a:endParaRPr lang="en-US" altLang="nl-NL" sz="1800" dirty="0" smtClean="0"/>
          </a:p>
        </p:txBody>
      </p:sp>
      <p:sp>
        <p:nvSpPr>
          <p:cNvPr id="17412" name="Date Placeholder 3"/>
          <p:cNvSpPr>
            <a:spLocks noGrp="1"/>
          </p:cNvSpPr>
          <p:nvPr>
            <p:ph type="dt" sz="quarter" idx="10"/>
          </p:nvPr>
        </p:nvSpPr>
        <p:spPr>
          <a:noFill/>
        </p:spPr>
        <p:txBody>
          <a:bodyPr/>
          <a:lstStyle>
            <a:lvl1pPr>
              <a:defRPr sz="2400" baseline="-25000">
                <a:solidFill>
                  <a:schemeClr val="tx1"/>
                </a:solidFill>
                <a:latin typeface="Tahoma" pitchFamily="34" charset="0"/>
              </a:defRPr>
            </a:lvl1pPr>
            <a:lvl2pPr marL="742950" indent="-285750">
              <a:defRPr sz="2400" baseline="-25000">
                <a:solidFill>
                  <a:schemeClr val="tx1"/>
                </a:solidFill>
                <a:latin typeface="Tahoma" pitchFamily="34" charset="0"/>
              </a:defRPr>
            </a:lvl2pPr>
            <a:lvl3pPr marL="1143000" indent="-228600">
              <a:defRPr sz="2400" baseline="-25000">
                <a:solidFill>
                  <a:schemeClr val="tx1"/>
                </a:solidFill>
                <a:latin typeface="Tahoma" pitchFamily="34" charset="0"/>
              </a:defRPr>
            </a:lvl3pPr>
            <a:lvl4pPr marL="1600200" indent="-228600">
              <a:defRPr sz="2400" baseline="-25000">
                <a:solidFill>
                  <a:schemeClr val="tx1"/>
                </a:solidFill>
                <a:latin typeface="Tahoma" pitchFamily="34" charset="0"/>
              </a:defRPr>
            </a:lvl4pPr>
            <a:lvl5pPr marL="2057400" indent="-228600">
              <a:defRPr sz="2400" baseline="-25000">
                <a:solidFill>
                  <a:schemeClr val="tx1"/>
                </a:solidFill>
                <a:latin typeface="Tahoma" pitchFamily="34" charset="0"/>
              </a:defRPr>
            </a:lvl5pPr>
            <a:lvl6pPr marL="2514600" indent="-228600" eaLnBrk="0" fontAlgn="base" hangingPunct="0">
              <a:spcBef>
                <a:spcPct val="0"/>
              </a:spcBef>
              <a:spcAft>
                <a:spcPct val="0"/>
              </a:spcAft>
              <a:defRPr sz="2400" baseline="-25000">
                <a:solidFill>
                  <a:schemeClr val="tx1"/>
                </a:solidFill>
                <a:latin typeface="Tahoma" pitchFamily="34" charset="0"/>
              </a:defRPr>
            </a:lvl6pPr>
            <a:lvl7pPr marL="2971800" indent="-228600" eaLnBrk="0" fontAlgn="base" hangingPunct="0">
              <a:spcBef>
                <a:spcPct val="0"/>
              </a:spcBef>
              <a:spcAft>
                <a:spcPct val="0"/>
              </a:spcAft>
              <a:defRPr sz="2400" baseline="-25000">
                <a:solidFill>
                  <a:schemeClr val="tx1"/>
                </a:solidFill>
                <a:latin typeface="Tahoma" pitchFamily="34" charset="0"/>
              </a:defRPr>
            </a:lvl7pPr>
            <a:lvl8pPr marL="3429000" indent="-228600" eaLnBrk="0" fontAlgn="base" hangingPunct="0">
              <a:spcBef>
                <a:spcPct val="0"/>
              </a:spcBef>
              <a:spcAft>
                <a:spcPct val="0"/>
              </a:spcAft>
              <a:defRPr sz="2400" baseline="-25000">
                <a:solidFill>
                  <a:schemeClr val="tx1"/>
                </a:solidFill>
                <a:latin typeface="Tahoma" pitchFamily="34" charset="0"/>
              </a:defRPr>
            </a:lvl8pPr>
            <a:lvl9pPr marL="3886200" indent="-228600" eaLnBrk="0" fontAlgn="base" hangingPunct="0">
              <a:spcBef>
                <a:spcPct val="0"/>
              </a:spcBef>
              <a:spcAft>
                <a:spcPct val="0"/>
              </a:spcAft>
              <a:defRPr sz="2400" baseline="-25000">
                <a:solidFill>
                  <a:schemeClr val="tx1"/>
                </a:solidFill>
                <a:latin typeface="Tahoma" pitchFamily="34" charset="0"/>
              </a:defRPr>
            </a:lvl9pPr>
          </a:lstStyle>
          <a:p>
            <a:fld id="{92C4F2FF-C935-4D25-B1F6-840B7B001A84}" type="datetime4">
              <a:rPr lang="en-US" altLang="nl-NL" sz="1000" baseline="0" smtClean="0"/>
              <a:pPr/>
              <a:t>November 12, 2014</a:t>
            </a:fld>
            <a:endParaRPr lang="en-US" altLang="nl-NL" sz="1000" baseline="0" smtClean="0"/>
          </a:p>
        </p:txBody>
      </p:sp>
      <p:sp>
        <p:nvSpPr>
          <p:cNvPr id="17413" name="Slide Number Placeholder 4"/>
          <p:cNvSpPr>
            <a:spLocks noGrp="1"/>
          </p:cNvSpPr>
          <p:nvPr>
            <p:ph type="sldNum" sz="quarter" idx="11"/>
          </p:nvPr>
        </p:nvSpPr>
        <p:spPr>
          <a:noFill/>
        </p:spPr>
        <p:txBody>
          <a:bodyPr/>
          <a:lstStyle>
            <a:lvl1pPr>
              <a:defRPr sz="2400" baseline="-25000">
                <a:solidFill>
                  <a:schemeClr val="tx1"/>
                </a:solidFill>
                <a:latin typeface="Tahoma" pitchFamily="34" charset="0"/>
              </a:defRPr>
            </a:lvl1pPr>
            <a:lvl2pPr marL="742950" indent="-285750">
              <a:defRPr sz="2400" baseline="-25000">
                <a:solidFill>
                  <a:schemeClr val="tx1"/>
                </a:solidFill>
                <a:latin typeface="Tahoma" pitchFamily="34" charset="0"/>
              </a:defRPr>
            </a:lvl2pPr>
            <a:lvl3pPr marL="1143000" indent="-228600">
              <a:defRPr sz="2400" baseline="-25000">
                <a:solidFill>
                  <a:schemeClr val="tx1"/>
                </a:solidFill>
                <a:latin typeface="Tahoma" pitchFamily="34" charset="0"/>
              </a:defRPr>
            </a:lvl3pPr>
            <a:lvl4pPr marL="1600200" indent="-228600">
              <a:defRPr sz="2400" baseline="-25000">
                <a:solidFill>
                  <a:schemeClr val="tx1"/>
                </a:solidFill>
                <a:latin typeface="Tahoma" pitchFamily="34" charset="0"/>
              </a:defRPr>
            </a:lvl4pPr>
            <a:lvl5pPr marL="2057400" indent="-228600">
              <a:defRPr sz="2400" baseline="-25000">
                <a:solidFill>
                  <a:schemeClr val="tx1"/>
                </a:solidFill>
                <a:latin typeface="Tahoma" pitchFamily="34" charset="0"/>
              </a:defRPr>
            </a:lvl5pPr>
            <a:lvl6pPr marL="2514600" indent="-228600" eaLnBrk="0" fontAlgn="base" hangingPunct="0">
              <a:spcBef>
                <a:spcPct val="0"/>
              </a:spcBef>
              <a:spcAft>
                <a:spcPct val="0"/>
              </a:spcAft>
              <a:defRPr sz="2400" baseline="-25000">
                <a:solidFill>
                  <a:schemeClr val="tx1"/>
                </a:solidFill>
                <a:latin typeface="Tahoma" pitchFamily="34" charset="0"/>
              </a:defRPr>
            </a:lvl6pPr>
            <a:lvl7pPr marL="2971800" indent="-228600" eaLnBrk="0" fontAlgn="base" hangingPunct="0">
              <a:spcBef>
                <a:spcPct val="0"/>
              </a:spcBef>
              <a:spcAft>
                <a:spcPct val="0"/>
              </a:spcAft>
              <a:defRPr sz="2400" baseline="-25000">
                <a:solidFill>
                  <a:schemeClr val="tx1"/>
                </a:solidFill>
                <a:latin typeface="Tahoma" pitchFamily="34" charset="0"/>
              </a:defRPr>
            </a:lvl7pPr>
            <a:lvl8pPr marL="3429000" indent="-228600" eaLnBrk="0" fontAlgn="base" hangingPunct="0">
              <a:spcBef>
                <a:spcPct val="0"/>
              </a:spcBef>
              <a:spcAft>
                <a:spcPct val="0"/>
              </a:spcAft>
              <a:defRPr sz="2400" baseline="-25000">
                <a:solidFill>
                  <a:schemeClr val="tx1"/>
                </a:solidFill>
                <a:latin typeface="Tahoma" pitchFamily="34" charset="0"/>
              </a:defRPr>
            </a:lvl8pPr>
            <a:lvl9pPr marL="3886200" indent="-228600" eaLnBrk="0" fontAlgn="base" hangingPunct="0">
              <a:spcBef>
                <a:spcPct val="0"/>
              </a:spcBef>
              <a:spcAft>
                <a:spcPct val="0"/>
              </a:spcAft>
              <a:defRPr sz="2400" baseline="-25000">
                <a:solidFill>
                  <a:schemeClr val="tx1"/>
                </a:solidFill>
                <a:latin typeface="Tahoma" pitchFamily="34" charset="0"/>
              </a:defRPr>
            </a:lvl9pPr>
          </a:lstStyle>
          <a:p>
            <a:fld id="{8A3CB952-332A-496E-B7A2-4F7BDF268E63}" type="slidenum">
              <a:rPr lang="en-US" altLang="nl-NL" sz="1000" baseline="0" smtClean="0"/>
              <a:pPr/>
              <a:t>15</a:t>
            </a:fld>
            <a:endParaRPr lang="en-US" altLang="nl-NL" sz="1000" baseline="0" smtClean="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Date Placeholder 3"/>
          <p:cNvSpPr>
            <a:spLocks noGrp="1"/>
          </p:cNvSpPr>
          <p:nvPr>
            <p:ph type="dt" sz="quarter" idx="10"/>
          </p:nvPr>
        </p:nvSpPr>
        <p:spPr>
          <a:noFill/>
        </p:spPr>
        <p:txBody>
          <a:bodyPr/>
          <a:lstStyle>
            <a:lvl1pPr>
              <a:defRPr sz="2400" baseline="-25000">
                <a:solidFill>
                  <a:schemeClr val="tx1"/>
                </a:solidFill>
                <a:latin typeface="Tahoma" pitchFamily="34" charset="0"/>
              </a:defRPr>
            </a:lvl1pPr>
            <a:lvl2pPr marL="742950" indent="-285750">
              <a:defRPr sz="2400" baseline="-25000">
                <a:solidFill>
                  <a:schemeClr val="tx1"/>
                </a:solidFill>
                <a:latin typeface="Tahoma" pitchFamily="34" charset="0"/>
              </a:defRPr>
            </a:lvl2pPr>
            <a:lvl3pPr marL="1143000" indent="-228600">
              <a:defRPr sz="2400" baseline="-25000">
                <a:solidFill>
                  <a:schemeClr val="tx1"/>
                </a:solidFill>
                <a:latin typeface="Tahoma" pitchFamily="34" charset="0"/>
              </a:defRPr>
            </a:lvl3pPr>
            <a:lvl4pPr marL="1600200" indent="-228600">
              <a:defRPr sz="2400" baseline="-25000">
                <a:solidFill>
                  <a:schemeClr val="tx1"/>
                </a:solidFill>
                <a:latin typeface="Tahoma" pitchFamily="34" charset="0"/>
              </a:defRPr>
            </a:lvl4pPr>
            <a:lvl5pPr marL="2057400" indent="-228600">
              <a:defRPr sz="2400" baseline="-25000">
                <a:solidFill>
                  <a:schemeClr val="tx1"/>
                </a:solidFill>
                <a:latin typeface="Tahoma" pitchFamily="34" charset="0"/>
              </a:defRPr>
            </a:lvl5pPr>
            <a:lvl6pPr marL="2514600" indent="-228600" eaLnBrk="0" fontAlgn="base" hangingPunct="0">
              <a:spcBef>
                <a:spcPct val="0"/>
              </a:spcBef>
              <a:spcAft>
                <a:spcPct val="0"/>
              </a:spcAft>
              <a:defRPr sz="2400" baseline="-25000">
                <a:solidFill>
                  <a:schemeClr val="tx1"/>
                </a:solidFill>
                <a:latin typeface="Tahoma" pitchFamily="34" charset="0"/>
              </a:defRPr>
            </a:lvl6pPr>
            <a:lvl7pPr marL="2971800" indent="-228600" eaLnBrk="0" fontAlgn="base" hangingPunct="0">
              <a:spcBef>
                <a:spcPct val="0"/>
              </a:spcBef>
              <a:spcAft>
                <a:spcPct val="0"/>
              </a:spcAft>
              <a:defRPr sz="2400" baseline="-25000">
                <a:solidFill>
                  <a:schemeClr val="tx1"/>
                </a:solidFill>
                <a:latin typeface="Tahoma" pitchFamily="34" charset="0"/>
              </a:defRPr>
            </a:lvl7pPr>
            <a:lvl8pPr marL="3429000" indent="-228600" eaLnBrk="0" fontAlgn="base" hangingPunct="0">
              <a:spcBef>
                <a:spcPct val="0"/>
              </a:spcBef>
              <a:spcAft>
                <a:spcPct val="0"/>
              </a:spcAft>
              <a:defRPr sz="2400" baseline="-25000">
                <a:solidFill>
                  <a:schemeClr val="tx1"/>
                </a:solidFill>
                <a:latin typeface="Tahoma" pitchFamily="34" charset="0"/>
              </a:defRPr>
            </a:lvl8pPr>
            <a:lvl9pPr marL="3886200" indent="-228600" eaLnBrk="0" fontAlgn="base" hangingPunct="0">
              <a:spcBef>
                <a:spcPct val="0"/>
              </a:spcBef>
              <a:spcAft>
                <a:spcPct val="0"/>
              </a:spcAft>
              <a:defRPr sz="2400" baseline="-25000">
                <a:solidFill>
                  <a:schemeClr val="tx1"/>
                </a:solidFill>
                <a:latin typeface="Tahoma" pitchFamily="34" charset="0"/>
              </a:defRPr>
            </a:lvl9pPr>
          </a:lstStyle>
          <a:p>
            <a:fld id="{97F932BF-5223-4222-85EA-BE892148D614}" type="datetime4">
              <a:rPr lang="en-US" altLang="nl-NL" sz="1000" baseline="0" smtClean="0"/>
              <a:pPr/>
              <a:t>November 12, 2014</a:t>
            </a:fld>
            <a:endParaRPr lang="en-US" altLang="nl-NL" sz="1000" baseline="0" smtClean="0"/>
          </a:p>
        </p:txBody>
      </p:sp>
      <p:sp>
        <p:nvSpPr>
          <p:cNvPr id="18435" name="Slide Number Placeholder 4"/>
          <p:cNvSpPr>
            <a:spLocks noGrp="1"/>
          </p:cNvSpPr>
          <p:nvPr>
            <p:ph type="sldNum" sz="quarter" idx="11"/>
          </p:nvPr>
        </p:nvSpPr>
        <p:spPr>
          <a:noFill/>
        </p:spPr>
        <p:txBody>
          <a:bodyPr/>
          <a:lstStyle>
            <a:lvl1pPr>
              <a:defRPr sz="2400" baseline="-25000">
                <a:solidFill>
                  <a:schemeClr val="tx1"/>
                </a:solidFill>
                <a:latin typeface="Tahoma" pitchFamily="34" charset="0"/>
              </a:defRPr>
            </a:lvl1pPr>
            <a:lvl2pPr marL="742950" indent="-285750">
              <a:defRPr sz="2400" baseline="-25000">
                <a:solidFill>
                  <a:schemeClr val="tx1"/>
                </a:solidFill>
                <a:latin typeface="Tahoma" pitchFamily="34" charset="0"/>
              </a:defRPr>
            </a:lvl2pPr>
            <a:lvl3pPr marL="1143000" indent="-228600">
              <a:defRPr sz="2400" baseline="-25000">
                <a:solidFill>
                  <a:schemeClr val="tx1"/>
                </a:solidFill>
                <a:latin typeface="Tahoma" pitchFamily="34" charset="0"/>
              </a:defRPr>
            </a:lvl3pPr>
            <a:lvl4pPr marL="1600200" indent="-228600">
              <a:defRPr sz="2400" baseline="-25000">
                <a:solidFill>
                  <a:schemeClr val="tx1"/>
                </a:solidFill>
                <a:latin typeface="Tahoma" pitchFamily="34" charset="0"/>
              </a:defRPr>
            </a:lvl4pPr>
            <a:lvl5pPr marL="2057400" indent="-228600">
              <a:defRPr sz="2400" baseline="-25000">
                <a:solidFill>
                  <a:schemeClr val="tx1"/>
                </a:solidFill>
                <a:latin typeface="Tahoma" pitchFamily="34" charset="0"/>
              </a:defRPr>
            </a:lvl5pPr>
            <a:lvl6pPr marL="2514600" indent="-228600" eaLnBrk="0" fontAlgn="base" hangingPunct="0">
              <a:spcBef>
                <a:spcPct val="0"/>
              </a:spcBef>
              <a:spcAft>
                <a:spcPct val="0"/>
              </a:spcAft>
              <a:defRPr sz="2400" baseline="-25000">
                <a:solidFill>
                  <a:schemeClr val="tx1"/>
                </a:solidFill>
                <a:latin typeface="Tahoma" pitchFamily="34" charset="0"/>
              </a:defRPr>
            </a:lvl6pPr>
            <a:lvl7pPr marL="2971800" indent="-228600" eaLnBrk="0" fontAlgn="base" hangingPunct="0">
              <a:spcBef>
                <a:spcPct val="0"/>
              </a:spcBef>
              <a:spcAft>
                <a:spcPct val="0"/>
              </a:spcAft>
              <a:defRPr sz="2400" baseline="-25000">
                <a:solidFill>
                  <a:schemeClr val="tx1"/>
                </a:solidFill>
                <a:latin typeface="Tahoma" pitchFamily="34" charset="0"/>
              </a:defRPr>
            </a:lvl7pPr>
            <a:lvl8pPr marL="3429000" indent="-228600" eaLnBrk="0" fontAlgn="base" hangingPunct="0">
              <a:spcBef>
                <a:spcPct val="0"/>
              </a:spcBef>
              <a:spcAft>
                <a:spcPct val="0"/>
              </a:spcAft>
              <a:defRPr sz="2400" baseline="-25000">
                <a:solidFill>
                  <a:schemeClr val="tx1"/>
                </a:solidFill>
                <a:latin typeface="Tahoma" pitchFamily="34" charset="0"/>
              </a:defRPr>
            </a:lvl8pPr>
            <a:lvl9pPr marL="3886200" indent="-228600" eaLnBrk="0" fontAlgn="base" hangingPunct="0">
              <a:spcBef>
                <a:spcPct val="0"/>
              </a:spcBef>
              <a:spcAft>
                <a:spcPct val="0"/>
              </a:spcAft>
              <a:defRPr sz="2400" baseline="-25000">
                <a:solidFill>
                  <a:schemeClr val="tx1"/>
                </a:solidFill>
                <a:latin typeface="Tahoma" pitchFamily="34" charset="0"/>
              </a:defRPr>
            </a:lvl9pPr>
          </a:lstStyle>
          <a:p>
            <a:fld id="{78333158-DC4F-4988-BCA4-A1A212E71115}" type="slidenum">
              <a:rPr lang="en-US" altLang="nl-NL" sz="1000" baseline="0" smtClean="0"/>
              <a:pPr/>
              <a:t>16</a:t>
            </a:fld>
            <a:endParaRPr lang="en-US" altLang="nl-NL" sz="1000" baseline="0" smtClean="0"/>
          </a:p>
        </p:txBody>
      </p:sp>
      <p:sp>
        <p:nvSpPr>
          <p:cNvPr id="18436" name="Rectangle 2"/>
          <p:cNvSpPr>
            <a:spLocks noGrp="1" noChangeArrowheads="1"/>
          </p:cNvSpPr>
          <p:nvPr>
            <p:ph type="title"/>
          </p:nvPr>
        </p:nvSpPr>
        <p:spPr>
          <a:xfrm>
            <a:off x="685800" y="304800"/>
            <a:ext cx="8131175" cy="1143000"/>
          </a:xfrm>
        </p:spPr>
        <p:txBody>
          <a:bodyPr/>
          <a:lstStyle/>
          <a:p>
            <a:pPr eaLnBrk="1" hangingPunct="1"/>
            <a:r>
              <a:rPr lang="en-US" altLang="nl-NL" smtClean="0"/>
              <a:t>Multi-level perspective</a:t>
            </a:r>
            <a:br>
              <a:rPr lang="en-US" altLang="nl-NL" smtClean="0"/>
            </a:br>
            <a:r>
              <a:rPr lang="en-US" altLang="nl-NL" sz="1200" smtClean="0">
                <a:solidFill>
                  <a:schemeClr val="tx1"/>
                </a:solidFill>
              </a:rPr>
              <a:t>(Geels, 2002)</a:t>
            </a:r>
            <a:endParaRPr lang="en-US" altLang="nl-NL" sz="1200" i="1" smtClean="0">
              <a:solidFill>
                <a:schemeClr val="tx1"/>
              </a:solidFill>
            </a:endParaRPr>
          </a:p>
        </p:txBody>
      </p:sp>
      <p:pic>
        <p:nvPicPr>
          <p:cNvPr id="18437" name="Picture 3" descr="Geels-mlp-dynamic"/>
          <p:cNvPicPr>
            <a:picLocks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179388" y="1366838"/>
            <a:ext cx="6315075" cy="42751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8438" name="Text Box 4"/>
          <p:cNvSpPr txBox="1">
            <a:spLocks noChangeArrowheads="1"/>
          </p:cNvSpPr>
          <p:nvPr/>
        </p:nvSpPr>
        <p:spPr bwMode="auto">
          <a:xfrm>
            <a:off x="7380288" y="4243388"/>
            <a:ext cx="15128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Times" pitchFamily="18" charset="0"/>
              <a:buChar char="•"/>
              <a:defRPr sz="2000">
                <a:solidFill>
                  <a:schemeClr val="tx1"/>
                </a:solidFill>
                <a:latin typeface="Tahoma" pitchFamily="34" charset="0"/>
              </a:defRPr>
            </a:lvl1pPr>
            <a:lvl2pPr marL="742950" indent="-285750">
              <a:spcBef>
                <a:spcPct val="20000"/>
              </a:spcBef>
              <a:buFont typeface="Times" pitchFamily="18" charset="0"/>
              <a:buChar char="•"/>
              <a:defRPr sz="2000">
                <a:solidFill>
                  <a:schemeClr val="tx1"/>
                </a:solidFill>
                <a:latin typeface="Tahoma" pitchFamily="34" charset="0"/>
              </a:defRPr>
            </a:lvl2pPr>
            <a:lvl3pPr marL="1143000" indent="-228600">
              <a:spcBef>
                <a:spcPct val="20000"/>
              </a:spcBef>
              <a:buFont typeface="Times" pitchFamily="18" charset="0"/>
              <a:buChar char="•"/>
              <a:defRPr sz="2000">
                <a:solidFill>
                  <a:schemeClr val="tx1"/>
                </a:solidFill>
                <a:latin typeface="Tahoma" pitchFamily="34" charset="0"/>
              </a:defRPr>
            </a:lvl3pPr>
            <a:lvl4pPr marL="1600200" indent="-228600">
              <a:spcBef>
                <a:spcPct val="20000"/>
              </a:spcBef>
              <a:buFont typeface="Times" pitchFamily="18" charset="0"/>
              <a:buChar char="•"/>
              <a:defRPr sz="2000">
                <a:solidFill>
                  <a:schemeClr val="tx1"/>
                </a:solidFill>
                <a:latin typeface="Tahoma" pitchFamily="34" charset="0"/>
              </a:defRPr>
            </a:lvl4pPr>
            <a:lvl5pPr marL="2057400" indent="-228600">
              <a:spcBef>
                <a:spcPct val="20000"/>
              </a:spcBef>
              <a:buFont typeface="Times" pitchFamily="18" charset="0"/>
              <a:buChar char="•"/>
              <a:defRPr sz="2000">
                <a:solidFill>
                  <a:schemeClr val="tx1"/>
                </a:solidFill>
                <a:latin typeface="Tahoma" pitchFamily="34" charset="0"/>
              </a:defRPr>
            </a:lvl5pPr>
            <a:lvl6pPr marL="2514600" indent="-228600" eaLnBrk="0" fontAlgn="base" hangingPunct="0">
              <a:spcBef>
                <a:spcPct val="20000"/>
              </a:spcBef>
              <a:spcAft>
                <a:spcPct val="0"/>
              </a:spcAft>
              <a:buFont typeface="Times" pitchFamily="18" charset="0"/>
              <a:buChar char="•"/>
              <a:defRPr sz="2000">
                <a:solidFill>
                  <a:schemeClr val="tx1"/>
                </a:solidFill>
                <a:latin typeface="Tahoma" pitchFamily="34" charset="0"/>
              </a:defRPr>
            </a:lvl6pPr>
            <a:lvl7pPr marL="2971800" indent="-228600" eaLnBrk="0" fontAlgn="base" hangingPunct="0">
              <a:spcBef>
                <a:spcPct val="20000"/>
              </a:spcBef>
              <a:spcAft>
                <a:spcPct val="0"/>
              </a:spcAft>
              <a:buFont typeface="Times" pitchFamily="18" charset="0"/>
              <a:buChar char="•"/>
              <a:defRPr sz="2000">
                <a:solidFill>
                  <a:schemeClr val="tx1"/>
                </a:solidFill>
                <a:latin typeface="Tahoma" pitchFamily="34" charset="0"/>
              </a:defRPr>
            </a:lvl7pPr>
            <a:lvl8pPr marL="3429000" indent="-228600" eaLnBrk="0" fontAlgn="base" hangingPunct="0">
              <a:spcBef>
                <a:spcPct val="20000"/>
              </a:spcBef>
              <a:spcAft>
                <a:spcPct val="0"/>
              </a:spcAft>
              <a:buFont typeface="Times" pitchFamily="18" charset="0"/>
              <a:buChar char="•"/>
              <a:defRPr sz="2000">
                <a:solidFill>
                  <a:schemeClr val="tx1"/>
                </a:solidFill>
                <a:latin typeface="Tahoma" pitchFamily="34" charset="0"/>
              </a:defRPr>
            </a:lvl8pPr>
            <a:lvl9pPr marL="3886200" indent="-228600" eaLnBrk="0" fontAlgn="base" hangingPunct="0">
              <a:spcBef>
                <a:spcPct val="20000"/>
              </a:spcBef>
              <a:spcAft>
                <a:spcPct val="0"/>
              </a:spcAft>
              <a:buFont typeface="Times" pitchFamily="18" charset="0"/>
              <a:buChar char="•"/>
              <a:defRPr sz="2000">
                <a:solidFill>
                  <a:schemeClr val="tx1"/>
                </a:solidFill>
                <a:latin typeface="Tahoma" pitchFamily="34" charset="0"/>
              </a:defRPr>
            </a:lvl9pPr>
          </a:lstStyle>
          <a:p>
            <a:pPr>
              <a:spcBef>
                <a:spcPct val="0"/>
              </a:spcBef>
              <a:buFontTx/>
              <a:buNone/>
            </a:pPr>
            <a:endParaRPr lang="nl-NL" altLang="nl-NL" sz="2400">
              <a:latin typeface="Times" pitchFamily="18" charset="0"/>
            </a:endParaRPr>
          </a:p>
        </p:txBody>
      </p:sp>
      <p:sp>
        <p:nvSpPr>
          <p:cNvPr id="18439" name="Text Box 5"/>
          <p:cNvSpPr txBox="1">
            <a:spLocks noChangeArrowheads="1"/>
          </p:cNvSpPr>
          <p:nvPr/>
        </p:nvSpPr>
        <p:spPr bwMode="auto">
          <a:xfrm>
            <a:off x="7504113" y="4314825"/>
            <a:ext cx="11001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Times" pitchFamily="18" charset="0"/>
              <a:buChar char="•"/>
              <a:defRPr sz="2000">
                <a:solidFill>
                  <a:schemeClr val="tx1"/>
                </a:solidFill>
                <a:latin typeface="Tahoma" pitchFamily="34" charset="0"/>
              </a:defRPr>
            </a:lvl1pPr>
            <a:lvl2pPr marL="742950" indent="-285750">
              <a:spcBef>
                <a:spcPct val="20000"/>
              </a:spcBef>
              <a:buFont typeface="Times" pitchFamily="18" charset="0"/>
              <a:buChar char="•"/>
              <a:defRPr sz="2000">
                <a:solidFill>
                  <a:schemeClr val="tx1"/>
                </a:solidFill>
                <a:latin typeface="Tahoma" pitchFamily="34" charset="0"/>
              </a:defRPr>
            </a:lvl2pPr>
            <a:lvl3pPr marL="1143000" indent="-228600">
              <a:spcBef>
                <a:spcPct val="20000"/>
              </a:spcBef>
              <a:buFont typeface="Times" pitchFamily="18" charset="0"/>
              <a:buChar char="•"/>
              <a:defRPr sz="2000">
                <a:solidFill>
                  <a:schemeClr val="tx1"/>
                </a:solidFill>
                <a:latin typeface="Tahoma" pitchFamily="34" charset="0"/>
              </a:defRPr>
            </a:lvl3pPr>
            <a:lvl4pPr marL="1600200" indent="-228600">
              <a:spcBef>
                <a:spcPct val="20000"/>
              </a:spcBef>
              <a:buFont typeface="Times" pitchFamily="18" charset="0"/>
              <a:buChar char="•"/>
              <a:defRPr sz="2000">
                <a:solidFill>
                  <a:schemeClr val="tx1"/>
                </a:solidFill>
                <a:latin typeface="Tahoma" pitchFamily="34" charset="0"/>
              </a:defRPr>
            </a:lvl4pPr>
            <a:lvl5pPr marL="2057400" indent="-228600">
              <a:spcBef>
                <a:spcPct val="20000"/>
              </a:spcBef>
              <a:buFont typeface="Times" pitchFamily="18" charset="0"/>
              <a:buChar char="•"/>
              <a:defRPr sz="2000">
                <a:solidFill>
                  <a:schemeClr val="tx1"/>
                </a:solidFill>
                <a:latin typeface="Tahoma" pitchFamily="34" charset="0"/>
              </a:defRPr>
            </a:lvl5pPr>
            <a:lvl6pPr marL="2514600" indent="-228600" eaLnBrk="0" fontAlgn="base" hangingPunct="0">
              <a:spcBef>
                <a:spcPct val="20000"/>
              </a:spcBef>
              <a:spcAft>
                <a:spcPct val="0"/>
              </a:spcAft>
              <a:buFont typeface="Times" pitchFamily="18" charset="0"/>
              <a:buChar char="•"/>
              <a:defRPr sz="2000">
                <a:solidFill>
                  <a:schemeClr val="tx1"/>
                </a:solidFill>
                <a:latin typeface="Tahoma" pitchFamily="34" charset="0"/>
              </a:defRPr>
            </a:lvl6pPr>
            <a:lvl7pPr marL="2971800" indent="-228600" eaLnBrk="0" fontAlgn="base" hangingPunct="0">
              <a:spcBef>
                <a:spcPct val="20000"/>
              </a:spcBef>
              <a:spcAft>
                <a:spcPct val="0"/>
              </a:spcAft>
              <a:buFont typeface="Times" pitchFamily="18" charset="0"/>
              <a:buChar char="•"/>
              <a:defRPr sz="2000">
                <a:solidFill>
                  <a:schemeClr val="tx1"/>
                </a:solidFill>
                <a:latin typeface="Tahoma" pitchFamily="34" charset="0"/>
              </a:defRPr>
            </a:lvl7pPr>
            <a:lvl8pPr marL="3429000" indent="-228600" eaLnBrk="0" fontAlgn="base" hangingPunct="0">
              <a:spcBef>
                <a:spcPct val="20000"/>
              </a:spcBef>
              <a:spcAft>
                <a:spcPct val="0"/>
              </a:spcAft>
              <a:buFont typeface="Times" pitchFamily="18" charset="0"/>
              <a:buChar char="•"/>
              <a:defRPr sz="2000">
                <a:solidFill>
                  <a:schemeClr val="tx1"/>
                </a:solidFill>
                <a:latin typeface="Tahoma" pitchFamily="34" charset="0"/>
              </a:defRPr>
            </a:lvl8pPr>
            <a:lvl9pPr marL="3886200" indent="-228600" eaLnBrk="0" fontAlgn="base" hangingPunct="0">
              <a:spcBef>
                <a:spcPct val="20000"/>
              </a:spcBef>
              <a:spcAft>
                <a:spcPct val="0"/>
              </a:spcAft>
              <a:buFont typeface="Times" pitchFamily="18" charset="0"/>
              <a:buChar char="•"/>
              <a:defRPr sz="2000">
                <a:solidFill>
                  <a:schemeClr val="tx1"/>
                </a:solidFill>
                <a:latin typeface="Tahoma" pitchFamily="34" charset="0"/>
              </a:defRPr>
            </a:lvl9pPr>
          </a:lstStyle>
          <a:p>
            <a:pPr>
              <a:spcBef>
                <a:spcPct val="0"/>
              </a:spcBef>
              <a:buFontTx/>
              <a:buNone/>
            </a:pPr>
            <a:endParaRPr lang="nl-NL" altLang="nl-NL" sz="2400">
              <a:latin typeface="Times" pitchFamily="18" charset="0"/>
            </a:endParaRPr>
          </a:p>
        </p:txBody>
      </p:sp>
      <p:sp>
        <p:nvSpPr>
          <p:cNvPr id="18440" name="Rectangle 6"/>
          <p:cNvSpPr>
            <a:spLocks noChangeArrowheads="1"/>
          </p:cNvSpPr>
          <p:nvPr/>
        </p:nvSpPr>
        <p:spPr bwMode="auto">
          <a:xfrm>
            <a:off x="685800" y="3879850"/>
            <a:ext cx="7772400" cy="2317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lstStyle>
            <a:lvl1pPr marL="342900" indent="-342900">
              <a:spcBef>
                <a:spcPct val="20000"/>
              </a:spcBef>
              <a:buFont typeface="Times" pitchFamily="18" charset="0"/>
              <a:buChar char="•"/>
              <a:defRPr sz="2000">
                <a:solidFill>
                  <a:schemeClr val="tx1"/>
                </a:solidFill>
                <a:latin typeface="Tahoma" pitchFamily="34" charset="0"/>
              </a:defRPr>
            </a:lvl1pPr>
            <a:lvl2pPr marL="742950" indent="-285750">
              <a:spcBef>
                <a:spcPct val="20000"/>
              </a:spcBef>
              <a:buFont typeface="Times" pitchFamily="18" charset="0"/>
              <a:buChar char="•"/>
              <a:defRPr sz="2000">
                <a:solidFill>
                  <a:schemeClr val="tx1"/>
                </a:solidFill>
                <a:latin typeface="Tahoma" pitchFamily="34" charset="0"/>
              </a:defRPr>
            </a:lvl2pPr>
            <a:lvl3pPr marL="1143000" indent="-228600">
              <a:spcBef>
                <a:spcPct val="20000"/>
              </a:spcBef>
              <a:buFont typeface="Times" pitchFamily="18" charset="0"/>
              <a:buChar char="•"/>
              <a:defRPr sz="2000">
                <a:solidFill>
                  <a:schemeClr val="tx1"/>
                </a:solidFill>
                <a:latin typeface="Tahoma" pitchFamily="34" charset="0"/>
              </a:defRPr>
            </a:lvl3pPr>
            <a:lvl4pPr marL="1600200" indent="-228600">
              <a:spcBef>
                <a:spcPct val="20000"/>
              </a:spcBef>
              <a:buFont typeface="Times" pitchFamily="18" charset="0"/>
              <a:buChar char="•"/>
              <a:defRPr sz="2000">
                <a:solidFill>
                  <a:schemeClr val="tx1"/>
                </a:solidFill>
                <a:latin typeface="Tahoma" pitchFamily="34" charset="0"/>
              </a:defRPr>
            </a:lvl4pPr>
            <a:lvl5pPr marL="2057400" indent="-228600">
              <a:spcBef>
                <a:spcPct val="20000"/>
              </a:spcBef>
              <a:buFont typeface="Times" pitchFamily="18" charset="0"/>
              <a:buChar char="•"/>
              <a:defRPr sz="2000">
                <a:solidFill>
                  <a:schemeClr val="tx1"/>
                </a:solidFill>
                <a:latin typeface="Tahoma" pitchFamily="34" charset="0"/>
              </a:defRPr>
            </a:lvl5pPr>
            <a:lvl6pPr marL="2514600" indent="-228600" eaLnBrk="0" fontAlgn="base" hangingPunct="0">
              <a:spcBef>
                <a:spcPct val="20000"/>
              </a:spcBef>
              <a:spcAft>
                <a:spcPct val="0"/>
              </a:spcAft>
              <a:buFont typeface="Times" pitchFamily="18" charset="0"/>
              <a:buChar char="•"/>
              <a:defRPr sz="2000">
                <a:solidFill>
                  <a:schemeClr val="tx1"/>
                </a:solidFill>
                <a:latin typeface="Tahoma" pitchFamily="34" charset="0"/>
              </a:defRPr>
            </a:lvl6pPr>
            <a:lvl7pPr marL="2971800" indent="-228600" eaLnBrk="0" fontAlgn="base" hangingPunct="0">
              <a:spcBef>
                <a:spcPct val="20000"/>
              </a:spcBef>
              <a:spcAft>
                <a:spcPct val="0"/>
              </a:spcAft>
              <a:buFont typeface="Times" pitchFamily="18" charset="0"/>
              <a:buChar char="•"/>
              <a:defRPr sz="2000">
                <a:solidFill>
                  <a:schemeClr val="tx1"/>
                </a:solidFill>
                <a:latin typeface="Tahoma" pitchFamily="34" charset="0"/>
              </a:defRPr>
            </a:lvl7pPr>
            <a:lvl8pPr marL="3429000" indent="-228600" eaLnBrk="0" fontAlgn="base" hangingPunct="0">
              <a:spcBef>
                <a:spcPct val="20000"/>
              </a:spcBef>
              <a:spcAft>
                <a:spcPct val="0"/>
              </a:spcAft>
              <a:buFont typeface="Times" pitchFamily="18" charset="0"/>
              <a:buChar char="•"/>
              <a:defRPr sz="2000">
                <a:solidFill>
                  <a:schemeClr val="tx1"/>
                </a:solidFill>
                <a:latin typeface="Tahoma" pitchFamily="34" charset="0"/>
              </a:defRPr>
            </a:lvl8pPr>
            <a:lvl9pPr marL="3886200" indent="-228600" eaLnBrk="0" fontAlgn="base" hangingPunct="0">
              <a:spcBef>
                <a:spcPct val="20000"/>
              </a:spcBef>
              <a:spcAft>
                <a:spcPct val="0"/>
              </a:spcAft>
              <a:buFont typeface="Times" pitchFamily="18" charset="0"/>
              <a:buChar char="•"/>
              <a:defRPr sz="2000">
                <a:solidFill>
                  <a:schemeClr val="tx1"/>
                </a:solidFill>
                <a:latin typeface="Tahoma" pitchFamily="34" charset="0"/>
              </a:defRPr>
            </a:lvl9pPr>
          </a:lstStyle>
          <a:p>
            <a:pPr eaLnBrk="1" hangingPunct="1"/>
            <a:endParaRPr lang="en-US" altLang="nl-NL" sz="2400"/>
          </a:p>
          <a:p>
            <a:pPr eaLnBrk="1" hangingPunct="1">
              <a:buFont typeface="Times" pitchFamily="18" charset="0"/>
              <a:buNone/>
            </a:pPr>
            <a:endParaRPr lang="en-US" altLang="nl-NL" sz="1900"/>
          </a:p>
        </p:txBody>
      </p:sp>
      <p:sp>
        <p:nvSpPr>
          <p:cNvPr id="18441" name="Text Box 7"/>
          <p:cNvSpPr txBox="1">
            <a:spLocks noChangeArrowheads="1"/>
          </p:cNvSpPr>
          <p:nvPr/>
        </p:nvSpPr>
        <p:spPr bwMode="auto">
          <a:xfrm>
            <a:off x="-180975" y="1885950"/>
            <a:ext cx="2559050" cy="60642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Times" pitchFamily="18" charset="0"/>
              <a:buChar char="•"/>
              <a:defRPr sz="2000">
                <a:solidFill>
                  <a:schemeClr val="tx1"/>
                </a:solidFill>
                <a:latin typeface="Tahoma" pitchFamily="34" charset="0"/>
              </a:defRPr>
            </a:lvl1pPr>
            <a:lvl2pPr marL="742950" indent="-285750">
              <a:spcBef>
                <a:spcPct val="20000"/>
              </a:spcBef>
              <a:buFont typeface="Times" pitchFamily="18" charset="0"/>
              <a:buChar char="•"/>
              <a:defRPr sz="2000">
                <a:solidFill>
                  <a:schemeClr val="tx1"/>
                </a:solidFill>
                <a:latin typeface="Tahoma" pitchFamily="34" charset="0"/>
              </a:defRPr>
            </a:lvl2pPr>
            <a:lvl3pPr marL="1143000" indent="-228600">
              <a:spcBef>
                <a:spcPct val="20000"/>
              </a:spcBef>
              <a:buFont typeface="Times" pitchFamily="18" charset="0"/>
              <a:buChar char="•"/>
              <a:defRPr sz="2000">
                <a:solidFill>
                  <a:schemeClr val="tx1"/>
                </a:solidFill>
                <a:latin typeface="Tahoma" pitchFamily="34" charset="0"/>
              </a:defRPr>
            </a:lvl3pPr>
            <a:lvl4pPr marL="1600200" indent="-228600">
              <a:spcBef>
                <a:spcPct val="20000"/>
              </a:spcBef>
              <a:buFont typeface="Times" pitchFamily="18" charset="0"/>
              <a:buChar char="•"/>
              <a:defRPr sz="2000">
                <a:solidFill>
                  <a:schemeClr val="tx1"/>
                </a:solidFill>
                <a:latin typeface="Tahoma" pitchFamily="34" charset="0"/>
              </a:defRPr>
            </a:lvl4pPr>
            <a:lvl5pPr marL="2057400" indent="-228600">
              <a:spcBef>
                <a:spcPct val="20000"/>
              </a:spcBef>
              <a:buFont typeface="Times" pitchFamily="18" charset="0"/>
              <a:buChar char="•"/>
              <a:defRPr sz="2000">
                <a:solidFill>
                  <a:schemeClr val="tx1"/>
                </a:solidFill>
                <a:latin typeface="Tahoma" pitchFamily="34" charset="0"/>
              </a:defRPr>
            </a:lvl5pPr>
            <a:lvl6pPr marL="2514600" indent="-228600" eaLnBrk="0" fontAlgn="base" hangingPunct="0">
              <a:spcBef>
                <a:spcPct val="20000"/>
              </a:spcBef>
              <a:spcAft>
                <a:spcPct val="0"/>
              </a:spcAft>
              <a:buFont typeface="Times" pitchFamily="18" charset="0"/>
              <a:buChar char="•"/>
              <a:defRPr sz="2000">
                <a:solidFill>
                  <a:schemeClr val="tx1"/>
                </a:solidFill>
                <a:latin typeface="Tahoma" pitchFamily="34" charset="0"/>
              </a:defRPr>
            </a:lvl6pPr>
            <a:lvl7pPr marL="2971800" indent="-228600" eaLnBrk="0" fontAlgn="base" hangingPunct="0">
              <a:spcBef>
                <a:spcPct val="20000"/>
              </a:spcBef>
              <a:spcAft>
                <a:spcPct val="0"/>
              </a:spcAft>
              <a:buFont typeface="Times" pitchFamily="18" charset="0"/>
              <a:buChar char="•"/>
              <a:defRPr sz="2000">
                <a:solidFill>
                  <a:schemeClr val="tx1"/>
                </a:solidFill>
                <a:latin typeface="Tahoma" pitchFamily="34" charset="0"/>
              </a:defRPr>
            </a:lvl7pPr>
            <a:lvl8pPr marL="3429000" indent="-228600" eaLnBrk="0" fontAlgn="base" hangingPunct="0">
              <a:spcBef>
                <a:spcPct val="20000"/>
              </a:spcBef>
              <a:spcAft>
                <a:spcPct val="0"/>
              </a:spcAft>
              <a:buFont typeface="Times" pitchFamily="18" charset="0"/>
              <a:buChar char="•"/>
              <a:defRPr sz="2000">
                <a:solidFill>
                  <a:schemeClr val="tx1"/>
                </a:solidFill>
                <a:latin typeface="Tahoma" pitchFamily="34" charset="0"/>
              </a:defRPr>
            </a:lvl8pPr>
            <a:lvl9pPr marL="3886200" indent="-228600" eaLnBrk="0" fontAlgn="base" hangingPunct="0">
              <a:spcBef>
                <a:spcPct val="20000"/>
              </a:spcBef>
              <a:spcAft>
                <a:spcPct val="0"/>
              </a:spcAft>
              <a:buFont typeface="Times" pitchFamily="18" charset="0"/>
              <a:buChar char="•"/>
              <a:defRPr sz="2000">
                <a:solidFill>
                  <a:schemeClr val="tx1"/>
                </a:solidFill>
                <a:latin typeface="Tahoma" pitchFamily="34" charset="0"/>
              </a:defRPr>
            </a:lvl9pPr>
          </a:lstStyle>
          <a:p>
            <a:pPr algn="ctr">
              <a:lnSpc>
                <a:spcPct val="93000"/>
              </a:lnSpc>
              <a:spcBef>
                <a:spcPct val="0"/>
              </a:spcBef>
              <a:buClr>
                <a:srgbClr val="000000"/>
              </a:buClr>
              <a:buFont typeface="Arial" charset="0"/>
              <a:buNone/>
            </a:pPr>
            <a:r>
              <a:rPr lang="en-US" altLang="nl-NL" sz="1800">
                <a:solidFill>
                  <a:srgbClr val="FF3300"/>
                </a:solidFill>
                <a:latin typeface="Arial" charset="0"/>
                <a:ea typeface="Lucida Sans Unicode" pitchFamily="34" charset="0"/>
                <a:cs typeface="Lucida Sans Unicode" pitchFamily="34" charset="0"/>
              </a:rPr>
              <a:t>Public opinion, Climate change, EU regulation, geopolitical relations</a:t>
            </a:r>
          </a:p>
        </p:txBody>
      </p:sp>
      <p:sp>
        <p:nvSpPr>
          <p:cNvPr id="18442" name="Text Box 8"/>
          <p:cNvSpPr txBox="1">
            <a:spLocks noChangeArrowheads="1"/>
          </p:cNvSpPr>
          <p:nvPr/>
        </p:nvSpPr>
        <p:spPr bwMode="auto">
          <a:xfrm>
            <a:off x="-396875" y="3402013"/>
            <a:ext cx="2292350" cy="60325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Times" pitchFamily="18" charset="0"/>
              <a:buChar char="•"/>
              <a:defRPr sz="2000">
                <a:solidFill>
                  <a:schemeClr val="tx1"/>
                </a:solidFill>
                <a:latin typeface="Tahoma" pitchFamily="34" charset="0"/>
              </a:defRPr>
            </a:lvl1pPr>
            <a:lvl2pPr marL="742950" indent="-285750">
              <a:spcBef>
                <a:spcPct val="20000"/>
              </a:spcBef>
              <a:buFont typeface="Times" pitchFamily="18" charset="0"/>
              <a:buChar char="•"/>
              <a:defRPr sz="2000">
                <a:solidFill>
                  <a:schemeClr val="tx1"/>
                </a:solidFill>
                <a:latin typeface="Tahoma" pitchFamily="34" charset="0"/>
              </a:defRPr>
            </a:lvl2pPr>
            <a:lvl3pPr marL="1143000" indent="-228600">
              <a:spcBef>
                <a:spcPct val="20000"/>
              </a:spcBef>
              <a:buFont typeface="Times" pitchFamily="18" charset="0"/>
              <a:buChar char="•"/>
              <a:defRPr sz="2000">
                <a:solidFill>
                  <a:schemeClr val="tx1"/>
                </a:solidFill>
                <a:latin typeface="Tahoma" pitchFamily="34" charset="0"/>
              </a:defRPr>
            </a:lvl3pPr>
            <a:lvl4pPr marL="1600200" indent="-228600">
              <a:spcBef>
                <a:spcPct val="20000"/>
              </a:spcBef>
              <a:buFont typeface="Times" pitchFamily="18" charset="0"/>
              <a:buChar char="•"/>
              <a:defRPr sz="2000">
                <a:solidFill>
                  <a:schemeClr val="tx1"/>
                </a:solidFill>
                <a:latin typeface="Tahoma" pitchFamily="34" charset="0"/>
              </a:defRPr>
            </a:lvl4pPr>
            <a:lvl5pPr marL="2057400" indent="-228600">
              <a:spcBef>
                <a:spcPct val="20000"/>
              </a:spcBef>
              <a:buFont typeface="Times" pitchFamily="18" charset="0"/>
              <a:buChar char="•"/>
              <a:defRPr sz="2000">
                <a:solidFill>
                  <a:schemeClr val="tx1"/>
                </a:solidFill>
                <a:latin typeface="Tahoma" pitchFamily="34" charset="0"/>
              </a:defRPr>
            </a:lvl5pPr>
            <a:lvl6pPr marL="2514600" indent="-228600" eaLnBrk="0" fontAlgn="base" hangingPunct="0">
              <a:spcBef>
                <a:spcPct val="20000"/>
              </a:spcBef>
              <a:spcAft>
                <a:spcPct val="0"/>
              </a:spcAft>
              <a:buFont typeface="Times" pitchFamily="18" charset="0"/>
              <a:buChar char="•"/>
              <a:defRPr sz="2000">
                <a:solidFill>
                  <a:schemeClr val="tx1"/>
                </a:solidFill>
                <a:latin typeface="Tahoma" pitchFamily="34" charset="0"/>
              </a:defRPr>
            </a:lvl6pPr>
            <a:lvl7pPr marL="2971800" indent="-228600" eaLnBrk="0" fontAlgn="base" hangingPunct="0">
              <a:spcBef>
                <a:spcPct val="20000"/>
              </a:spcBef>
              <a:spcAft>
                <a:spcPct val="0"/>
              </a:spcAft>
              <a:buFont typeface="Times" pitchFamily="18" charset="0"/>
              <a:buChar char="•"/>
              <a:defRPr sz="2000">
                <a:solidFill>
                  <a:schemeClr val="tx1"/>
                </a:solidFill>
                <a:latin typeface="Tahoma" pitchFamily="34" charset="0"/>
              </a:defRPr>
            </a:lvl7pPr>
            <a:lvl8pPr marL="3429000" indent="-228600" eaLnBrk="0" fontAlgn="base" hangingPunct="0">
              <a:spcBef>
                <a:spcPct val="20000"/>
              </a:spcBef>
              <a:spcAft>
                <a:spcPct val="0"/>
              </a:spcAft>
              <a:buFont typeface="Times" pitchFamily="18" charset="0"/>
              <a:buChar char="•"/>
              <a:defRPr sz="2000">
                <a:solidFill>
                  <a:schemeClr val="tx1"/>
                </a:solidFill>
                <a:latin typeface="Tahoma" pitchFamily="34" charset="0"/>
              </a:defRPr>
            </a:lvl8pPr>
            <a:lvl9pPr marL="3886200" indent="-228600" eaLnBrk="0" fontAlgn="base" hangingPunct="0">
              <a:spcBef>
                <a:spcPct val="20000"/>
              </a:spcBef>
              <a:spcAft>
                <a:spcPct val="0"/>
              </a:spcAft>
              <a:buFont typeface="Times" pitchFamily="18" charset="0"/>
              <a:buChar char="•"/>
              <a:defRPr sz="2000">
                <a:solidFill>
                  <a:schemeClr val="tx1"/>
                </a:solidFill>
                <a:latin typeface="Tahoma" pitchFamily="34" charset="0"/>
              </a:defRPr>
            </a:lvl9pPr>
          </a:lstStyle>
          <a:p>
            <a:pPr algn="ctr">
              <a:lnSpc>
                <a:spcPct val="93000"/>
              </a:lnSpc>
              <a:spcBef>
                <a:spcPct val="0"/>
              </a:spcBef>
              <a:buClr>
                <a:srgbClr val="000000"/>
              </a:buClr>
              <a:buFont typeface="Arial" charset="0"/>
              <a:buNone/>
            </a:pPr>
            <a:r>
              <a:rPr lang="en-US" altLang="nl-NL" sz="1800">
                <a:solidFill>
                  <a:srgbClr val="FF3300"/>
                </a:solidFill>
                <a:latin typeface="Arial" charset="0"/>
                <a:ea typeface="Lucida Sans Unicode" pitchFamily="34" charset="0"/>
                <a:cs typeface="Lucida Sans Unicode" pitchFamily="34" charset="0"/>
              </a:rPr>
              <a:t>Electricity production</a:t>
            </a:r>
          </a:p>
          <a:p>
            <a:pPr algn="ctr">
              <a:lnSpc>
                <a:spcPct val="93000"/>
              </a:lnSpc>
              <a:spcBef>
                <a:spcPct val="0"/>
              </a:spcBef>
              <a:buClr>
                <a:srgbClr val="000000"/>
              </a:buClr>
              <a:buFont typeface="Arial" charset="0"/>
              <a:buNone/>
            </a:pPr>
            <a:r>
              <a:rPr lang="en-US" altLang="nl-NL" sz="1800">
                <a:solidFill>
                  <a:srgbClr val="FF3300"/>
                </a:solidFill>
                <a:latin typeface="Arial" charset="0"/>
                <a:ea typeface="Lucida Sans Unicode" pitchFamily="34" charset="0"/>
                <a:cs typeface="Lucida Sans Unicode" pitchFamily="34" charset="0"/>
              </a:rPr>
              <a:t>system</a:t>
            </a:r>
          </a:p>
        </p:txBody>
      </p:sp>
      <p:sp>
        <p:nvSpPr>
          <p:cNvPr id="18443" name="Text Box 9"/>
          <p:cNvSpPr txBox="1">
            <a:spLocks noChangeArrowheads="1"/>
          </p:cNvSpPr>
          <p:nvPr/>
        </p:nvSpPr>
        <p:spPr bwMode="auto">
          <a:xfrm>
            <a:off x="-180975" y="5129213"/>
            <a:ext cx="1212850" cy="60325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Times" pitchFamily="18" charset="0"/>
              <a:buChar char="•"/>
              <a:defRPr sz="2000">
                <a:solidFill>
                  <a:schemeClr val="tx1"/>
                </a:solidFill>
                <a:latin typeface="Tahoma" pitchFamily="34" charset="0"/>
              </a:defRPr>
            </a:lvl1pPr>
            <a:lvl2pPr marL="742950" indent="-285750">
              <a:spcBef>
                <a:spcPct val="20000"/>
              </a:spcBef>
              <a:buFont typeface="Times" pitchFamily="18" charset="0"/>
              <a:buChar char="•"/>
              <a:defRPr sz="2000">
                <a:solidFill>
                  <a:schemeClr val="tx1"/>
                </a:solidFill>
                <a:latin typeface="Tahoma" pitchFamily="34" charset="0"/>
              </a:defRPr>
            </a:lvl2pPr>
            <a:lvl3pPr marL="1143000" indent="-228600">
              <a:spcBef>
                <a:spcPct val="20000"/>
              </a:spcBef>
              <a:buFont typeface="Times" pitchFamily="18" charset="0"/>
              <a:buChar char="•"/>
              <a:defRPr sz="2000">
                <a:solidFill>
                  <a:schemeClr val="tx1"/>
                </a:solidFill>
                <a:latin typeface="Tahoma" pitchFamily="34" charset="0"/>
              </a:defRPr>
            </a:lvl3pPr>
            <a:lvl4pPr marL="1600200" indent="-228600">
              <a:spcBef>
                <a:spcPct val="20000"/>
              </a:spcBef>
              <a:buFont typeface="Times" pitchFamily="18" charset="0"/>
              <a:buChar char="•"/>
              <a:defRPr sz="2000">
                <a:solidFill>
                  <a:schemeClr val="tx1"/>
                </a:solidFill>
                <a:latin typeface="Tahoma" pitchFamily="34" charset="0"/>
              </a:defRPr>
            </a:lvl4pPr>
            <a:lvl5pPr marL="2057400" indent="-228600">
              <a:spcBef>
                <a:spcPct val="20000"/>
              </a:spcBef>
              <a:buFont typeface="Times" pitchFamily="18" charset="0"/>
              <a:buChar char="•"/>
              <a:defRPr sz="2000">
                <a:solidFill>
                  <a:schemeClr val="tx1"/>
                </a:solidFill>
                <a:latin typeface="Tahoma" pitchFamily="34" charset="0"/>
              </a:defRPr>
            </a:lvl5pPr>
            <a:lvl6pPr marL="2514600" indent="-228600" eaLnBrk="0" fontAlgn="base" hangingPunct="0">
              <a:spcBef>
                <a:spcPct val="20000"/>
              </a:spcBef>
              <a:spcAft>
                <a:spcPct val="0"/>
              </a:spcAft>
              <a:buFont typeface="Times" pitchFamily="18" charset="0"/>
              <a:buChar char="•"/>
              <a:defRPr sz="2000">
                <a:solidFill>
                  <a:schemeClr val="tx1"/>
                </a:solidFill>
                <a:latin typeface="Tahoma" pitchFamily="34" charset="0"/>
              </a:defRPr>
            </a:lvl6pPr>
            <a:lvl7pPr marL="2971800" indent="-228600" eaLnBrk="0" fontAlgn="base" hangingPunct="0">
              <a:spcBef>
                <a:spcPct val="20000"/>
              </a:spcBef>
              <a:spcAft>
                <a:spcPct val="0"/>
              </a:spcAft>
              <a:buFont typeface="Times" pitchFamily="18" charset="0"/>
              <a:buChar char="•"/>
              <a:defRPr sz="2000">
                <a:solidFill>
                  <a:schemeClr val="tx1"/>
                </a:solidFill>
                <a:latin typeface="Tahoma" pitchFamily="34" charset="0"/>
              </a:defRPr>
            </a:lvl7pPr>
            <a:lvl8pPr marL="3429000" indent="-228600" eaLnBrk="0" fontAlgn="base" hangingPunct="0">
              <a:spcBef>
                <a:spcPct val="20000"/>
              </a:spcBef>
              <a:spcAft>
                <a:spcPct val="0"/>
              </a:spcAft>
              <a:buFont typeface="Times" pitchFamily="18" charset="0"/>
              <a:buChar char="•"/>
              <a:defRPr sz="2000">
                <a:solidFill>
                  <a:schemeClr val="tx1"/>
                </a:solidFill>
                <a:latin typeface="Tahoma" pitchFamily="34" charset="0"/>
              </a:defRPr>
            </a:lvl8pPr>
            <a:lvl9pPr marL="3886200" indent="-228600" eaLnBrk="0" fontAlgn="base" hangingPunct="0">
              <a:spcBef>
                <a:spcPct val="20000"/>
              </a:spcBef>
              <a:spcAft>
                <a:spcPct val="0"/>
              </a:spcAft>
              <a:buFont typeface="Times" pitchFamily="18" charset="0"/>
              <a:buChar char="•"/>
              <a:defRPr sz="2000">
                <a:solidFill>
                  <a:schemeClr val="tx1"/>
                </a:solidFill>
                <a:latin typeface="Tahoma" pitchFamily="34" charset="0"/>
              </a:defRPr>
            </a:lvl9pPr>
          </a:lstStyle>
          <a:p>
            <a:pPr algn="ctr">
              <a:lnSpc>
                <a:spcPct val="93000"/>
              </a:lnSpc>
              <a:spcBef>
                <a:spcPct val="0"/>
              </a:spcBef>
              <a:buClr>
                <a:srgbClr val="000000"/>
              </a:buClr>
              <a:buFont typeface="Arial" charset="0"/>
              <a:buNone/>
            </a:pPr>
            <a:r>
              <a:rPr lang="en-US" altLang="nl-NL" sz="1800">
                <a:solidFill>
                  <a:srgbClr val="FF3300"/>
                </a:solidFill>
                <a:latin typeface="Arial" charset="0"/>
                <a:ea typeface="Lucida Sans Unicode" pitchFamily="34" charset="0"/>
                <a:cs typeface="Lucida Sans Unicode" pitchFamily="34" charset="0"/>
              </a:rPr>
              <a:t>PV, wind, </a:t>
            </a:r>
          </a:p>
          <a:p>
            <a:pPr algn="ctr">
              <a:lnSpc>
                <a:spcPct val="93000"/>
              </a:lnSpc>
              <a:spcBef>
                <a:spcPct val="0"/>
              </a:spcBef>
              <a:buClr>
                <a:srgbClr val="000000"/>
              </a:buClr>
              <a:buFont typeface="Arial" charset="0"/>
              <a:buNone/>
            </a:pPr>
            <a:r>
              <a:rPr lang="en-US" altLang="nl-NL" sz="1800">
                <a:solidFill>
                  <a:srgbClr val="FF3300"/>
                </a:solidFill>
                <a:latin typeface="Arial" charset="0"/>
                <a:ea typeface="Lucida Sans Unicode" pitchFamily="34" charset="0"/>
                <a:cs typeface="Lucida Sans Unicode" pitchFamily="34" charset="0"/>
              </a:rPr>
              <a:t>biomass</a:t>
            </a:r>
          </a:p>
        </p:txBody>
      </p:sp>
      <p:sp>
        <p:nvSpPr>
          <p:cNvPr id="12" name="TextBox 11"/>
          <p:cNvSpPr txBox="1"/>
          <p:nvPr/>
        </p:nvSpPr>
        <p:spPr>
          <a:xfrm>
            <a:off x="6451600" y="784225"/>
            <a:ext cx="2736850" cy="4894263"/>
          </a:xfrm>
          <a:prstGeom prst="rect">
            <a:avLst/>
          </a:prstGeom>
          <a:noFill/>
        </p:spPr>
        <p:txBody>
          <a:bodyPr>
            <a:spAutoFit/>
          </a:bodyPr>
          <a:lstStyle/>
          <a:p>
            <a:pPr>
              <a:lnSpc>
                <a:spcPct val="150000"/>
              </a:lnSpc>
              <a:defRPr/>
            </a:pPr>
            <a:r>
              <a:rPr lang="en-GB" sz="1600" b="1" baseline="0" dirty="0">
                <a:latin typeface="+mn-lt"/>
              </a:rPr>
              <a:t>Your assignment:</a:t>
            </a:r>
          </a:p>
          <a:p>
            <a:pPr marL="342900" indent="-342900">
              <a:lnSpc>
                <a:spcPct val="150000"/>
              </a:lnSpc>
              <a:buFont typeface="Arial" panose="020B0604020202020204" pitchFamily="34" charset="0"/>
              <a:buChar char="•"/>
              <a:defRPr/>
            </a:pPr>
            <a:r>
              <a:rPr lang="en-GB" sz="1600" baseline="0" dirty="0">
                <a:latin typeface="+mn-lt"/>
              </a:rPr>
              <a:t>Trends, context</a:t>
            </a:r>
          </a:p>
          <a:p>
            <a:pPr marL="342900" indent="-342900">
              <a:lnSpc>
                <a:spcPct val="150000"/>
              </a:lnSpc>
              <a:buFont typeface="Arial" panose="020B0604020202020204" pitchFamily="34" charset="0"/>
              <a:buChar char="•"/>
              <a:defRPr/>
            </a:pPr>
            <a:endParaRPr lang="en-GB" sz="1600" baseline="0" dirty="0">
              <a:latin typeface="+mn-lt"/>
            </a:endParaRPr>
          </a:p>
          <a:p>
            <a:pPr>
              <a:lnSpc>
                <a:spcPct val="150000"/>
              </a:lnSpc>
              <a:defRPr/>
            </a:pPr>
            <a:endParaRPr lang="en-GB" sz="1600" baseline="0" dirty="0">
              <a:latin typeface="+mn-lt"/>
            </a:endParaRPr>
          </a:p>
          <a:p>
            <a:pPr marL="342900" indent="-342900">
              <a:lnSpc>
                <a:spcPct val="150000"/>
              </a:lnSpc>
              <a:buFont typeface="Arial" panose="020B0604020202020204" pitchFamily="34" charset="0"/>
              <a:buChar char="•"/>
              <a:defRPr/>
            </a:pPr>
            <a:r>
              <a:rPr lang="en-GB" sz="1600" baseline="0" dirty="0"/>
              <a:t>Technologies</a:t>
            </a:r>
          </a:p>
          <a:p>
            <a:pPr marL="342900" indent="-342900">
              <a:lnSpc>
                <a:spcPct val="150000"/>
              </a:lnSpc>
              <a:buFont typeface="Arial" panose="020B0604020202020204" pitchFamily="34" charset="0"/>
              <a:buChar char="•"/>
              <a:defRPr/>
            </a:pPr>
            <a:r>
              <a:rPr lang="en-GB" sz="1600" baseline="0" dirty="0"/>
              <a:t>Actors</a:t>
            </a:r>
          </a:p>
          <a:p>
            <a:pPr marL="342900" indent="-342900">
              <a:lnSpc>
                <a:spcPct val="150000"/>
              </a:lnSpc>
              <a:buFont typeface="Arial" panose="020B0604020202020204" pitchFamily="34" charset="0"/>
              <a:buChar char="•"/>
              <a:defRPr/>
            </a:pPr>
            <a:r>
              <a:rPr lang="en-GB" sz="1600" baseline="0" dirty="0"/>
              <a:t>Culture and behaviour</a:t>
            </a:r>
          </a:p>
          <a:p>
            <a:pPr marL="342900" indent="-342900">
              <a:lnSpc>
                <a:spcPct val="150000"/>
              </a:lnSpc>
              <a:buFont typeface="Arial" panose="020B0604020202020204" pitchFamily="34" charset="0"/>
              <a:buChar char="•"/>
              <a:defRPr/>
            </a:pPr>
            <a:r>
              <a:rPr lang="en-GB" sz="1600" baseline="0" dirty="0"/>
              <a:t>Rules and regulation</a:t>
            </a:r>
          </a:p>
          <a:p>
            <a:pPr marL="342900" indent="-342900">
              <a:lnSpc>
                <a:spcPct val="150000"/>
              </a:lnSpc>
              <a:buFont typeface="Arial" panose="020B0604020202020204" pitchFamily="34" charset="0"/>
              <a:buChar char="•"/>
              <a:defRPr/>
            </a:pPr>
            <a:r>
              <a:rPr lang="en-GB" sz="1600" baseline="0" dirty="0"/>
              <a:t>Relations between these</a:t>
            </a:r>
          </a:p>
          <a:p>
            <a:pPr marL="342900" indent="-342900">
              <a:lnSpc>
                <a:spcPct val="150000"/>
              </a:lnSpc>
              <a:buFont typeface="Arial" panose="020B0604020202020204" pitchFamily="34" charset="0"/>
              <a:buChar char="•"/>
              <a:defRPr/>
            </a:pPr>
            <a:endParaRPr lang="en-GB" sz="1600" baseline="0" dirty="0">
              <a:latin typeface="+mn-lt"/>
            </a:endParaRPr>
          </a:p>
          <a:p>
            <a:pPr marL="342900" indent="-342900">
              <a:lnSpc>
                <a:spcPct val="150000"/>
              </a:lnSpc>
              <a:buFont typeface="Arial" panose="020B0604020202020204" pitchFamily="34" charset="0"/>
              <a:buChar char="•"/>
              <a:defRPr/>
            </a:pPr>
            <a:endParaRPr lang="en-GB" sz="1600" baseline="0" dirty="0">
              <a:latin typeface="+mn-lt"/>
            </a:endParaRPr>
          </a:p>
          <a:p>
            <a:pPr marL="342900" indent="-342900">
              <a:lnSpc>
                <a:spcPct val="150000"/>
              </a:lnSpc>
              <a:buFont typeface="Arial" panose="020B0604020202020204" pitchFamily="34" charset="0"/>
              <a:buChar char="•"/>
              <a:defRPr/>
            </a:pPr>
            <a:endParaRPr lang="en-GB" sz="1600" baseline="0" dirty="0">
              <a:latin typeface="+mn-lt"/>
            </a:endParaRPr>
          </a:p>
          <a:p>
            <a:pPr marL="342900" indent="-342900">
              <a:lnSpc>
                <a:spcPct val="150000"/>
              </a:lnSpc>
              <a:buFont typeface="Arial" panose="020B0604020202020204" pitchFamily="34" charset="0"/>
              <a:buChar char="•"/>
              <a:defRPr/>
            </a:pPr>
            <a:r>
              <a:rPr lang="en-GB" sz="1600" baseline="0" dirty="0">
                <a:latin typeface="+mn-lt"/>
              </a:rPr>
              <a:t>Initiatives, projects </a:t>
            </a:r>
            <a:endParaRPr lang="nl-NL" sz="1600" baseline="0" dirty="0">
              <a:latin typeface="+mn-l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GB" altLang="nl-NL" smtClean="0"/>
              <a:t>Contents</a:t>
            </a:r>
            <a:endParaRPr lang="nl-NL" altLang="nl-NL" smtClean="0"/>
          </a:p>
        </p:txBody>
      </p:sp>
      <p:sp>
        <p:nvSpPr>
          <p:cNvPr id="4099" name="Content Placeholder 2"/>
          <p:cNvSpPr>
            <a:spLocks noGrp="1"/>
          </p:cNvSpPr>
          <p:nvPr>
            <p:ph idx="1"/>
          </p:nvPr>
        </p:nvSpPr>
        <p:spPr/>
        <p:txBody>
          <a:bodyPr/>
          <a:lstStyle/>
          <a:p>
            <a:r>
              <a:rPr lang="en-GB" altLang="nl-NL" smtClean="0"/>
              <a:t>Sustainable development &amp; design of sustainable technology</a:t>
            </a:r>
          </a:p>
          <a:p>
            <a:r>
              <a:rPr lang="en-GB" altLang="nl-NL" smtClean="0"/>
              <a:t>Socio-technical systems </a:t>
            </a:r>
          </a:p>
          <a:p>
            <a:r>
              <a:rPr lang="en-GB" altLang="nl-NL" smtClean="0"/>
              <a:t>Transitions</a:t>
            </a:r>
          </a:p>
          <a:p>
            <a:endParaRPr lang="nl-NL" altLang="nl-NL" smtClean="0"/>
          </a:p>
        </p:txBody>
      </p:sp>
      <p:sp>
        <p:nvSpPr>
          <p:cNvPr id="4100" name="Date Placeholder 3"/>
          <p:cNvSpPr>
            <a:spLocks noGrp="1"/>
          </p:cNvSpPr>
          <p:nvPr>
            <p:ph type="dt" sz="quarter" idx="10"/>
          </p:nvPr>
        </p:nvSpPr>
        <p:spPr>
          <a:noFill/>
        </p:spPr>
        <p:txBody>
          <a:bodyPr/>
          <a:lstStyle>
            <a:lvl1pPr>
              <a:defRPr sz="2400" baseline="-25000">
                <a:solidFill>
                  <a:schemeClr val="tx1"/>
                </a:solidFill>
                <a:latin typeface="Tahoma" pitchFamily="34" charset="0"/>
              </a:defRPr>
            </a:lvl1pPr>
            <a:lvl2pPr marL="742950" indent="-285750">
              <a:defRPr sz="2400" baseline="-25000">
                <a:solidFill>
                  <a:schemeClr val="tx1"/>
                </a:solidFill>
                <a:latin typeface="Tahoma" pitchFamily="34" charset="0"/>
              </a:defRPr>
            </a:lvl2pPr>
            <a:lvl3pPr marL="1143000" indent="-228600">
              <a:defRPr sz="2400" baseline="-25000">
                <a:solidFill>
                  <a:schemeClr val="tx1"/>
                </a:solidFill>
                <a:latin typeface="Tahoma" pitchFamily="34" charset="0"/>
              </a:defRPr>
            </a:lvl3pPr>
            <a:lvl4pPr marL="1600200" indent="-228600">
              <a:defRPr sz="2400" baseline="-25000">
                <a:solidFill>
                  <a:schemeClr val="tx1"/>
                </a:solidFill>
                <a:latin typeface="Tahoma" pitchFamily="34" charset="0"/>
              </a:defRPr>
            </a:lvl4pPr>
            <a:lvl5pPr marL="2057400" indent="-228600">
              <a:defRPr sz="2400" baseline="-25000">
                <a:solidFill>
                  <a:schemeClr val="tx1"/>
                </a:solidFill>
                <a:latin typeface="Tahoma" pitchFamily="34" charset="0"/>
              </a:defRPr>
            </a:lvl5pPr>
            <a:lvl6pPr marL="2514600" indent="-228600" eaLnBrk="0" fontAlgn="base" hangingPunct="0">
              <a:spcBef>
                <a:spcPct val="0"/>
              </a:spcBef>
              <a:spcAft>
                <a:spcPct val="0"/>
              </a:spcAft>
              <a:defRPr sz="2400" baseline="-25000">
                <a:solidFill>
                  <a:schemeClr val="tx1"/>
                </a:solidFill>
                <a:latin typeface="Tahoma" pitchFamily="34" charset="0"/>
              </a:defRPr>
            </a:lvl6pPr>
            <a:lvl7pPr marL="2971800" indent="-228600" eaLnBrk="0" fontAlgn="base" hangingPunct="0">
              <a:spcBef>
                <a:spcPct val="0"/>
              </a:spcBef>
              <a:spcAft>
                <a:spcPct val="0"/>
              </a:spcAft>
              <a:defRPr sz="2400" baseline="-25000">
                <a:solidFill>
                  <a:schemeClr val="tx1"/>
                </a:solidFill>
                <a:latin typeface="Tahoma" pitchFamily="34" charset="0"/>
              </a:defRPr>
            </a:lvl7pPr>
            <a:lvl8pPr marL="3429000" indent="-228600" eaLnBrk="0" fontAlgn="base" hangingPunct="0">
              <a:spcBef>
                <a:spcPct val="0"/>
              </a:spcBef>
              <a:spcAft>
                <a:spcPct val="0"/>
              </a:spcAft>
              <a:defRPr sz="2400" baseline="-25000">
                <a:solidFill>
                  <a:schemeClr val="tx1"/>
                </a:solidFill>
                <a:latin typeface="Tahoma" pitchFamily="34" charset="0"/>
              </a:defRPr>
            </a:lvl8pPr>
            <a:lvl9pPr marL="3886200" indent="-228600" eaLnBrk="0" fontAlgn="base" hangingPunct="0">
              <a:spcBef>
                <a:spcPct val="0"/>
              </a:spcBef>
              <a:spcAft>
                <a:spcPct val="0"/>
              </a:spcAft>
              <a:defRPr sz="2400" baseline="-25000">
                <a:solidFill>
                  <a:schemeClr val="tx1"/>
                </a:solidFill>
                <a:latin typeface="Tahoma" pitchFamily="34" charset="0"/>
              </a:defRPr>
            </a:lvl9pPr>
          </a:lstStyle>
          <a:p>
            <a:fld id="{7F9059FD-A9F6-4DDF-9F48-F7FD7BB054EE}" type="datetime4">
              <a:rPr lang="en-US" altLang="nl-NL" sz="1000" baseline="0" smtClean="0"/>
              <a:pPr/>
              <a:t>November 12, 2014</a:t>
            </a:fld>
            <a:endParaRPr lang="en-US" altLang="nl-NL" sz="1000" baseline="0" smtClean="0"/>
          </a:p>
        </p:txBody>
      </p:sp>
      <p:sp>
        <p:nvSpPr>
          <p:cNvPr id="4101" name="Slide Number Placeholder 4"/>
          <p:cNvSpPr>
            <a:spLocks noGrp="1"/>
          </p:cNvSpPr>
          <p:nvPr>
            <p:ph type="sldNum" sz="quarter" idx="11"/>
          </p:nvPr>
        </p:nvSpPr>
        <p:spPr>
          <a:noFill/>
        </p:spPr>
        <p:txBody>
          <a:bodyPr/>
          <a:lstStyle>
            <a:lvl1pPr>
              <a:defRPr sz="2400" baseline="-25000">
                <a:solidFill>
                  <a:schemeClr val="tx1"/>
                </a:solidFill>
                <a:latin typeface="Tahoma" pitchFamily="34" charset="0"/>
              </a:defRPr>
            </a:lvl1pPr>
            <a:lvl2pPr marL="742950" indent="-285750">
              <a:defRPr sz="2400" baseline="-25000">
                <a:solidFill>
                  <a:schemeClr val="tx1"/>
                </a:solidFill>
                <a:latin typeface="Tahoma" pitchFamily="34" charset="0"/>
              </a:defRPr>
            </a:lvl2pPr>
            <a:lvl3pPr marL="1143000" indent="-228600">
              <a:defRPr sz="2400" baseline="-25000">
                <a:solidFill>
                  <a:schemeClr val="tx1"/>
                </a:solidFill>
                <a:latin typeface="Tahoma" pitchFamily="34" charset="0"/>
              </a:defRPr>
            </a:lvl3pPr>
            <a:lvl4pPr marL="1600200" indent="-228600">
              <a:defRPr sz="2400" baseline="-25000">
                <a:solidFill>
                  <a:schemeClr val="tx1"/>
                </a:solidFill>
                <a:latin typeface="Tahoma" pitchFamily="34" charset="0"/>
              </a:defRPr>
            </a:lvl4pPr>
            <a:lvl5pPr marL="2057400" indent="-228600">
              <a:defRPr sz="2400" baseline="-25000">
                <a:solidFill>
                  <a:schemeClr val="tx1"/>
                </a:solidFill>
                <a:latin typeface="Tahoma" pitchFamily="34" charset="0"/>
              </a:defRPr>
            </a:lvl5pPr>
            <a:lvl6pPr marL="2514600" indent="-228600" eaLnBrk="0" fontAlgn="base" hangingPunct="0">
              <a:spcBef>
                <a:spcPct val="0"/>
              </a:spcBef>
              <a:spcAft>
                <a:spcPct val="0"/>
              </a:spcAft>
              <a:defRPr sz="2400" baseline="-25000">
                <a:solidFill>
                  <a:schemeClr val="tx1"/>
                </a:solidFill>
                <a:latin typeface="Tahoma" pitchFamily="34" charset="0"/>
              </a:defRPr>
            </a:lvl6pPr>
            <a:lvl7pPr marL="2971800" indent="-228600" eaLnBrk="0" fontAlgn="base" hangingPunct="0">
              <a:spcBef>
                <a:spcPct val="0"/>
              </a:spcBef>
              <a:spcAft>
                <a:spcPct val="0"/>
              </a:spcAft>
              <a:defRPr sz="2400" baseline="-25000">
                <a:solidFill>
                  <a:schemeClr val="tx1"/>
                </a:solidFill>
                <a:latin typeface="Tahoma" pitchFamily="34" charset="0"/>
              </a:defRPr>
            </a:lvl7pPr>
            <a:lvl8pPr marL="3429000" indent="-228600" eaLnBrk="0" fontAlgn="base" hangingPunct="0">
              <a:spcBef>
                <a:spcPct val="0"/>
              </a:spcBef>
              <a:spcAft>
                <a:spcPct val="0"/>
              </a:spcAft>
              <a:defRPr sz="2400" baseline="-25000">
                <a:solidFill>
                  <a:schemeClr val="tx1"/>
                </a:solidFill>
                <a:latin typeface="Tahoma" pitchFamily="34" charset="0"/>
              </a:defRPr>
            </a:lvl8pPr>
            <a:lvl9pPr marL="3886200" indent="-228600" eaLnBrk="0" fontAlgn="base" hangingPunct="0">
              <a:spcBef>
                <a:spcPct val="0"/>
              </a:spcBef>
              <a:spcAft>
                <a:spcPct val="0"/>
              </a:spcAft>
              <a:defRPr sz="2400" baseline="-25000">
                <a:solidFill>
                  <a:schemeClr val="tx1"/>
                </a:solidFill>
                <a:latin typeface="Tahoma" pitchFamily="34" charset="0"/>
              </a:defRPr>
            </a:lvl9pPr>
          </a:lstStyle>
          <a:p>
            <a:fld id="{077E2F26-79CE-44E6-84BB-7BA787599915}" type="slidenum">
              <a:rPr lang="en-US" altLang="nl-NL" sz="1000" baseline="0" smtClean="0"/>
              <a:pPr/>
              <a:t>2</a:t>
            </a:fld>
            <a:endParaRPr lang="en-US" altLang="nl-NL" sz="1000" baseline="0"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GB" altLang="nl-NL" smtClean="0"/>
              <a:t>Sustainable development</a:t>
            </a:r>
            <a:endParaRPr lang="nl-NL" altLang="nl-NL" smtClean="0"/>
          </a:p>
        </p:txBody>
      </p:sp>
      <p:sp>
        <p:nvSpPr>
          <p:cNvPr id="3" name="Content Placeholder 2"/>
          <p:cNvSpPr>
            <a:spLocks noGrp="1"/>
          </p:cNvSpPr>
          <p:nvPr>
            <p:ph idx="1"/>
          </p:nvPr>
        </p:nvSpPr>
        <p:spPr/>
        <p:txBody>
          <a:bodyPr/>
          <a:lstStyle/>
          <a:p>
            <a:pPr marL="0" indent="0">
              <a:buFont typeface="Times" pitchFamily="18" charset="0"/>
              <a:buNone/>
            </a:pPr>
            <a:r>
              <a:rPr lang="en-US" altLang="nl-NL" sz="2400" smtClean="0"/>
              <a:t>Sustainable development is:</a:t>
            </a:r>
          </a:p>
          <a:p>
            <a:pPr marL="0" indent="0">
              <a:buFont typeface="Times" pitchFamily="18" charset="0"/>
              <a:buNone/>
            </a:pPr>
            <a:r>
              <a:rPr lang="en-US" altLang="nl-NL" sz="2400" smtClean="0"/>
              <a:t>Development that meets the needs of the present,</a:t>
            </a:r>
          </a:p>
          <a:p>
            <a:pPr marL="0" indent="0">
              <a:buFont typeface="Times" pitchFamily="18" charset="0"/>
              <a:buNone/>
            </a:pPr>
            <a:r>
              <a:rPr lang="en-US" altLang="nl-NL" sz="2400" smtClean="0"/>
              <a:t>without compromising the ability of future generations to meet their own needs.</a:t>
            </a:r>
          </a:p>
          <a:p>
            <a:pPr marL="0" indent="0">
              <a:buFont typeface="Times" pitchFamily="18" charset="0"/>
              <a:buNone/>
            </a:pPr>
            <a:endParaRPr lang="en-US" altLang="nl-NL" sz="2400" smtClean="0"/>
          </a:p>
          <a:p>
            <a:pPr marL="0" indent="0">
              <a:buFont typeface="Times" pitchFamily="18" charset="0"/>
              <a:buNone/>
            </a:pPr>
            <a:r>
              <a:rPr lang="en-US" altLang="nl-NL" sz="2400" smtClean="0"/>
              <a:t>Triple P: </a:t>
            </a:r>
          </a:p>
          <a:p>
            <a:pPr marL="0" indent="0">
              <a:buFont typeface="Times" pitchFamily="18" charset="0"/>
              <a:buNone/>
            </a:pPr>
            <a:r>
              <a:rPr lang="en-US" altLang="nl-NL" sz="2400" smtClean="0"/>
              <a:t>People, Planet, Profit</a:t>
            </a:r>
            <a:endParaRPr lang="nl-NL" altLang="nl-NL" sz="2400" smtClean="0"/>
          </a:p>
        </p:txBody>
      </p:sp>
      <p:sp>
        <p:nvSpPr>
          <p:cNvPr id="5124" name="Slide Number Placeholder 4"/>
          <p:cNvSpPr>
            <a:spLocks noGrp="1"/>
          </p:cNvSpPr>
          <p:nvPr>
            <p:ph type="sldNum" sz="quarter" idx="11"/>
          </p:nvPr>
        </p:nvSpPr>
        <p:spPr>
          <a:noFill/>
        </p:spPr>
        <p:txBody>
          <a:bodyPr/>
          <a:lstStyle>
            <a:lvl1pPr>
              <a:spcBef>
                <a:spcPct val="20000"/>
              </a:spcBef>
              <a:buFont typeface="Times" pitchFamily="18" charset="0"/>
              <a:buChar char="•"/>
              <a:defRPr sz="2000">
                <a:solidFill>
                  <a:schemeClr val="tx1"/>
                </a:solidFill>
                <a:latin typeface="Tahoma" pitchFamily="34" charset="0"/>
              </a:defRPr>
            </a:lvl1pPr>
            <a:lvl2pPr marL="742950" indent="-285750">
              <a:spcBef>
                <a:spcPct val="20000"/>
              </a:spcBef>
              <a:buFont typeface="Times" pitchFamily="18" charset="0"/>
              <a:buChar char="•"/>
              <a:defRPr sz="2000">
                <a:solidFill>
                  <a:schemeClr val="tx1"/>
                </a:solidFill>
                <a:latin typeface="Tahoma" pitchFamily="34" charset="0"/>
              </a:defRPr>
            </a:lvl2pPr>
            <a:lvl3pPr marL="1143000" indent="-228600">
              <a:spcBef>
                <a:spcPct val="20000"/>
              </a:spcBef>
              <a:buFont typeface="Times" pitchFamily="18" charset="0"/>
              <a:buChar char="•"/>
              <a:defRPr sz="2000">
                <a:solidFill>
                  <a:schemeClr val="tx1"/>
                </a:solidFill>
                <a:latin typeface="Tahoma" pitchFamily="34" charset="0"/>
              </a:defRPr>
            </a:lvl3pPr>
            <a:lvl4pPr marL="1600200" indent="-228600">
              <a:spcBef>
                <a:spcPct val="20000"/>
              </a:spcBef>
              <a:buFont typeface="Times" pitchFamily="18" charset="0"/>
              <a:buChar char="•"/>
              <a:defRPr sz="2000">
                <a:solidFill>
                  <a:schemeClr val="tx1"/>
                </a:solidFill>
                <a:latin typeface="Tahoma" pitchFamily="34" charset="0"/>
              </a:defRPr>
            </a:lvl4pPr>
            <a:lvl5pPr marL="2057400" indent="-228600">
              <a:spcBef>
                <a:spcPct val="20000"/>
              </a:spcBef>
              <a:buFont typeface="Times" pitchFamily="18" charset="0"/>
              <a:buChar char="•"/>
              <a:defRPr sz="2000">
                <a:solidFill>
                  <a:schemeClr val="tx1"/>
                </a:solidFill>
                <a:latin typeface="Tahoma" pitchFamily="34" charset="0"/>
              </a:defRPr>
            </a:lvl5pPr>
            <a:lvl6pPr marL="2514600" indent="-228600" eaLnBrk="0" fontAlgn="base" hangingPunct="0">
              <a:spcBef>
                <a:spcPct val="20000"/>
              </a:spcBef>
              <a:spcAft>
                <a:spcPct val="0"/>
              </a:spcAft>
              <a:buFont typeface="Times" pitchFamily="18" charset="0"/>
              <a:buChar char="•"/>
              <a:defRPr sz="2000">
                <a:solidFill>
                  <a:schemeClr val="tx1"/>
                </a:solidFill>
                <a:latin typeface="Tahoma" pitchFamily="34" charset="0"/>
              </a:defRPr>
            </a:lvl6pPr>
            <a:lvl7pPr marL="2971800" indent="-228600" eaLnBrk="0" fontAlgn="base" hangingPunct="0">
              <a:spcBef>
                <a:spcPct val="20000"/>
              </a:spcBef>
              <a:spcAft>
                <a:spcPct val="0"/>
              </a:spcAft>
              <a:buFont typeface="Times" pitchFamily="18" charset="0"/>
              <a:buChar char="•"/>
              <a:defRPr sz="2000">
                <a:solidFill>
                  <a:schemeClr val="tx1"/>
                </a:solidFill>
                <a:latin typeface="Tahoma" pitchFamily="34" charset="0"/>
              </a:defRPr>
            </a:lvl7pPr>
            <a:lvl8pPr marL="3429000" indent="-228600" eaLnBrk="0" fontAlgn="base" hangingPunct="0">
              <a:spcBef>
                <a:spcPct val="20000"/>
              </a:spcBef>
              <a:spcAft>
                <a:spcPct val="0"/>
              </a:spcAft>
              <a:buFont typeface="Times" pitchFamily="18" charset="0"/>
              <a:buChar char="•"/>
              <a:defRPr sz="2000">
                <a:solidFill>
                  <a:schemeClr val="tx1"/>
                </a:solidFill>
                <a:latin typeface="Tahoma" pitchFamily="34" charset="0"/>
              </a:defRPr>
            </a:lvl8pPr>
            <a:lvl9pPr marL="3886200" indent="-228600" eaLnBrk="0" fontAlgn="base" hangingPunct="0">
              <a:spcBef>
                <a:spcPct val="20000"/>
              </a:spcBef>
              <a:spcAft>
                <a:spcPct val="0"/>
              </a:spcAft>
              <a:buFont typeface="Times" pitchFamily="18" charset="0"/>
              <a:buChar char="•"/>
              <a:defRPr sz="2000">
                <a:solidFill>
                  <a:schemeClr val="tx1"/>
                </a:solidFill>
                <a:latin typeface="Tahoma" pitchFamily="34" charset="0"/>
              </a:defRPr>
            </a:lvl9pPr>
          </a:lstStyle>
          <a:p>
            <a:pPr>
              <a:spcBef>
                <a:spcPct val="0"/>
              </a:spcBef>
              <a:buFontTx/>
              <a:buNone/>
            </a:pPr>
            <a:fld id="{F5B21803-1215-4D5F-850A-F2D802F390E1}" type="slidenum">
              <a:rPr lang="en-US" altLang="nl-NL" sz="1000" smtClean="0"/>
              <a:pPr>
                <a:spcBef>
                  <a:spcPct val="0"/>
                </a:spcBef>
                <a:buFontTx/>
                <a:buNone/>
              </a:pPr>
              <a:t>3</a:t>
            </a:fld>
            <a:endParaRPr lang="en-US" altLang="nl-NL" sz="1000" smtClean="0"/>
          </a:p>
        </p:txBody>
      </p:sp>
      <p:pic>
        <p:nvPicPr>
          <p:cNvPr id="6149" name="Picture 5"/>
          <p:cNvPicPr>
            <a:picLocks noChangeAspect="1" noChangeArrowheads="1"/>
          </p:cNvPicPr>
          <p:nvPr/>
        </p:nvPicPr>
        <p:blipFill>
          <a:blip r:embed="rId2">
            <a:extLst>
              <a:ext uri="{28A0092B-C50C-407E-A947-70E740481C1C}">
                <a14:useLocalDpi xmlns:a14="http://schemas.microsoft.com/office/drawing/2010/main" val="0"/>
              </a:ext>
            </a:extLst>
          </a:blip>
          <a:srcRect l="30595" t="26042" r="32381" b="29688"/>
          <a:stretch>
            <a:fillRect/>
          </a:stretch>
        </p:blipFill>
        <p:spPr bwMode="auto">
          <a:xfrm>
            <a:off x="4572000" y="3213100"/>
            <a:ext cx="2697163" cy="2579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1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GB" altLang="nl-NL" smtClean="0"/>
              <a:t>An example: biofuel </a:t>
            </a:r>
            <a:endParaRPr lang="nl-NL" altLang="nl-NL" smtClean="0"/>
          </a:p>
        </p:txBody>
      </p:sp>
      <p:sp>
        <p:nvSpPr>
          <p:cNvPr id="3" name="Content Placeholder 2"/>
          <p:cNvSpPr>
            <a:spLocks noGrp="1"/>
          </p:cNvSpPr>
          <p:nvPr>
            <p:ph idx="1"/>
          </p:nvPr>
        </p:nvSpPr>
        <p:spPr/>
        <p:txBody>
          <a:bodyPr/>
          <a:lstStyle/>
          <a:p>
            <a:pPr marL="0" indent="0">
              <a:buFont typeface="Times" pitchFamily="18" charset="0"/>
              <a:buNone/>
              <a:defRPr/>
            </a:pPr>
            <a:r>
              <a:rPr lang="en-GB" dirty="0" smtClean="0"/>
              <a:t>Arguments in favour:</a:t>
            </a:r>
          </a:p>
          <a:p>
            <a:pPr>
              <a:defRPr/>
            </a:pPr>
            <a:r>
              <a:rPr lang="en-GB" dirty="0" smtClean="0"/>
              <a:t>CO2 reduction</a:t>
            </a:r>
          </a:p>
          <a:p>
            <a:pPr>
              <a:defRPr/>
            </a:pPr>
            <a:r>
              <a:rPr lang="en-GB" dirty="0" smtClean="0"/>
              <a:t>Decrease dependency on oil countries Middle East</a:t>
            </a:r>
          </a:p>
          <a:p>
            <a:pPr>
              <a:defRPr/>
            </a:pPr>
            <a:r>
              <a:rPr lang="en-GB" dirty="0" smtClean="0"/>
              <a:t>Local &amp; decentralized systems</a:t>
            </a:r>
            <a:r>
              <a:rPr lang="en-GB" dirty="0" smtClean="0">
                <a:sym typeface="Wingdings" pitchFamily="2" charset="2"/>
              </a:rPr>
              <a:t> efficiency &amp; social effects</a:t>
            </a:r>
            <a:br>
              <a:rPr lang="en-GB" dirty="0" smtClean="0">
                <a:sym typeface="Wingdings" pitchFamily="2" charset="2"/>
              </a:rPr>
            </a:br>
            <a:endParaRPr lang="en-GB" dirty="0" smtClean="0">
              <a:sym typeface="Wingdings" pitchFamily="2" charset="2"/>
            </a:endParaRPr>
          </a:p>
          <a:p>
            <a:pPr>
              <a:defRPr/>
            </a:pPr>
            <a:r>
              <a:rPr lang="en-GB" dirty="0" smtClean="0">
                <a:sym typeface="Wingdings" pitchFamily="2" charset="2"/>
              </a:rPr>
              <a:t>E.g. CO2 reduction as the main goal: food </a:t>
            </a:r>
            <a:r>
              <a:rPr lang="en-GB" dirty="0" err="1" smtClean="0">
                <a:sym typeface="Wingdings" pitchFamily="2" charset="2"/>
              </a:rPr>
              <a:t>vs</a:t>
            </a:r>
            <a:r>
              <a:rPr lang="en-GB" dirty="0" smtClean="0">
                <a:sym typeface="Wingdings" pitchFamily="2" charset="2"/>
              </a:rPr>
              <a:t> fuel debate</a:t>
            </a:r>
            <a:endParaRPr lang="nl-NL" dirty="0"/>
          </a:p>
        </p:txBody>
      </p:sp>
      <p:sp>
        <p:nvSpPr>
          <p:cNvPr id="6148" name="Slide Number Placeholder 4"/>
          <p:cNvSpPr>
            <a:spLocks noGrp="1"/>
          </p:cNvSpPr>
          <p:nvPr>
            <p:ph type="sldNum" sz="quarter" idx="11"/>
          </p:nvPr>
        </p:nvSpPr>
        <p:spPr>
          <a:noFill/>
        </p:spPr>
        <p:txBody>
          <a:bodyPr/>
          <a:lstStyle>
            <a:lvl1pPr>
              <a:spcBef>
                <a:spcPct val="20000"/>
              </a:spcBef>
              <a:buFont typeface="Times" pitchFamily="18" charset="0"/>
              <a:buChar char="•"/>
              <a:defRPr sz="2000">
                <a:solidFill>
                  <a:schemeClr val="tx1"/>
                </a:solidFill>
                <a:latin typeface="Tahoma" pitchFamily="34" charset="0"/>
              </a:defRPr>
            </a:lvl1pPr>
            <a:lvl2pPr marL="742950" indent="-285750">
              <a:spcBef>
                <a:spcPct val="20000"/>
              </a:spcBef>
              <a:buFont typeface="Times" pitchFamily="18" charset="0"/>
              <a:buChar char="•"/>
              <a:defRPr sz="2000">
                <a:solidFill>
                  <a:schemeClr val="tx1"/>
                </a:solidFill>
                <a:latin typeface="Tahoma" pitchFamily="34" charset="0"/>
              </a:defRPr>
            </a:lvl2pPr>
            <a:lvl3pPr marL="1143000" indent="-228600">
              <a:spcBef>
                <a:spcPct val="20000"/>
              </a:spcBef>
              <a:buFont typeface="Times" pitchFamily="18" charset="0"/>
              <a:buChar char="•"/>
              <a:defRPr sz="2000">
                <a:solidFill>
                  <a:schemeClr val="tx1"/>
                </a:solidFill>
                <a:latin typeface="Tahoma" pitchFamily="34" charset="0"/>
              </a:defRPr>
            </a:lvl3pPr>
            <a:lvl4pPr marL="1600200" indent="-228600">
              <a:spcBef>
                <a:spcPct val="20000"/>
              </a:spcBef>
              <a:buFont typeface="Times" pitchFamily="18" charset="0"/>
              <a:buChar char="•"/>
              <a:defRPr sz="2000">
                <a:solidFill>
                  <a:schemeClr val="tx1"/>
                </a:solidFill>
                <a:latin typeface="Tahoma" pitchFamily="34" charset="0"/>
              </a:defRPr>
            </a:lvl4pPr>
            <a:lvl5pPr marL="2057400" indent="-228600">
              <a:spcBef>
                <a:spcPct val="20000"/>
              </a:spcBef>
              <a:buFont typeface="Times" pitchFamily="18" charset="0"/>
              <a:buChar char="•"/>
              <a:defRPr sz="2000">
                <a:solidFill>
                  <a:schemeClr val="tx1"/>
                </a:solidFill>
                <a:latin typeface="Tahoma" pitchFamily="34" charset="0"/>
              </a:defRPr>
            </a:lvl5pPr>
            <a:lvl6pPr marL="2514600" indent="-228600" eaLnBrk="0" fontAlgn="base" hangingPunct="0">
              <a:spcBef>
                <a:spcPct val="20000"/>
              </a:spcBef>
              <a:spcAft>
                <a:spcPct val="0"/>
              </a:spcAft>
              <a:buFont typeface="Times" pitchFamily="18" charset="0"/>
              <a:buChar char="•"/>
              <a:defRPr sz="2000">
                <a:solidFill>
                  <a:schemeClr val="tx1"/>
                </a:solidFill>
                <a:latin typeface="Tahoma" pitchFamily="34" charset="0"/>
              </a:defRPr>
            </a:lvl6pPr>
            <a:lvl7pPr marL="2971800" indent="-228600" eaLnBrk="0" fontAlgn="base" hangingPunct="0">
              <a:spcBef>
                <a:spcPct val="20000"/>
              </a:spcBef>
              <a:spcAft>
                <a:spcPct val="0"/>
              </a:spcAft>
              <a:buFont typeface="Times" pitchFamily="18" charset="0"/>
              <a:buChar char="•"/>
              <a:defRPr sz="2000">
                <a:solidFill>
                  <a:schemeClr val="tx1"/>
                </a:solidFill>
                <a:latin typeface="Tahoma" pitchFamily="34" charset="0"/>
              </a:defRPr>
            </a:lvl7pPr>
            <a:lvl8pPr marL="3429000" indent="-228600" eaLnBrk="0" fontAlgn="base" hangingPunct="0">
              <a:spcBef>
                <a:spcPct val="20000"/>
              </a:spcBef>
              <a:spcAft>
                <a:spcPct val="0"/>
              </a:spcAft>
              <a:buFont typeface="Times" pitchFamily="18" charset="0"/>
              <a:buChar char="•"/>
              <a:defRPr sz="2000">
                <a:solidFill>
                  <a:schemeClr val="tx1"/>
                </a:solidFill>
                <a:latin typeface="Tahoma" pitchFamily="34" charset="0"/>
              </a:defRPr>
            </a:lvl8pPr>
            <a:lvl9pPr marL="3886200" indent="-228600" eaLnBrk="0" fontAlgn="base" hangingPunct="0">
              <a:spcBef>
                <a:spcPct val="20000"/>
              </a:spcBef>
              <a:spcAft>
                <a:spcPct val="0"/>
              </a:spcAft>
              <a:buFont typeface="Times" pitchFamily="18" charset="0"/>
              <a:buChar char="•"/>
              <a:defRPr sz="2000">
                <a:solidFill>
                  <a:schemeClr val="tx1"/>
                </a:solidFill>
                <a:latin typeface="Tahoma" pitchFamily="34" charset="0"/>
              </a:defRPr>
            </a:lvl9pPr>
          </a:lstStyle>
          <a:p>
            <a:pPr>
              <a:spcBef>
                <a:spcPct val="0"/>
              </a:spcBef>
              <a:buFontTx/>
              <a:buNone/>
            </a:pPr>
            <a:fld id="{64362563-98BA-48A2-8C77-8964F6B4E70D}" type="slidenum">
              <a:rPr lang="en-US" altLang="nl-NL" sz="1000" smtClean="0"/>
              <a:pPr>
                <a:spcBef>
                  <a:spcPct val="0"/>
                </a:spcBef>
                <a:buFontTx/>
                <a:buNone/>
              </a:pPr>
              <a:t>4</a:t>
            </a:fld>
            <a:endParaRPr lang="en-US" altLang="nl-NL" sz="1000" smtClean="0"/>
          </a:p>
        </p:txBody>
      </p:sp>
      <p:pic>
        <p:nvPicPr>
          <p:cNvPr id="614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3663" y="188913"/>
            <a:ext cx="2312987" cy="2366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63"/>
          <p:cNvSpPr>
            <a:spLocks noGrp="1" noChangeArrowheads="1"/>
          </p:cNvSpPr>
          <p:nvPr>
            <p:ph type="sldNum" sz="quarter" idx="11"/>
          </p:nvPr>
        </p:nvSpPr>
        <p:spPr>
          <a:noFill/>
        </p:spPr>
        <p:txBody>
          <a:bodyPr/>
          <a:lstStyle>
            <a:lvl1pPr>
              <a:spcBef>
                <a:spcPct val="20000"/>
              </a:spcBef>
              <a:buFont typeface="Times" pitchFamily="18" charset="0"/>
              <a:buChar char="•"/>
              <a:defRPr sz="2000">
                <a:solidFill>
                  <a:schemeClr val="tx1"/>
                </a:solidFill>
                <a:latin typeface="Tahoma" pitchFamily="34" charset="0"/>
              </a:defRPr>
            </a:lvl1pPr>
            <a:lvl2pPr marL="742950" indent="-285750">
              <a:spcBef>
                <a:spcPct val="20000"/>
              </a:spcBef>
              <a:buFont typeface="Times" pitchFamily="18" charset="0"/>
              <a:buChar char="•"/>
              <a:defRPr sz="2000">
                <a:solidFill>
                  <a:schemeClr val="tx1"/>
                </a:solidFill>
                <a:latin typeface="Tahoma" pitchFamily="34" charset="0"/>
              </a:defRPr>
            </a:lvl2pPr>
            <a:lvl3pPr marL="1143000" indent="-228600">
              <a:spcBef>
                <a:spcPct val="20000"/>
              </a:spcBef>
              <a:buFont typeface="Times" pitchFamily="18" charset="0"/>
              <a:buChar char="•"/>
              <a:defRPr sz="2000">
                <a:solidFill>
                  <a:schemeClr val="tx1"/>
                </a:solidFill>
                <a:latin typeface="Tahoma" pitchFamily="34" charset="0"/>
              </a:defRPr>
            </a:lvl3pPr>
            <a:lvl4pPr marL="1600200" indent="-228600">
              <a:spcBef>
                <a:spcPct val="20000"/>
              </a:spcBef>
              <a:buFont typeface="Times" pitchFamily="18" charset="0"/>
              <a:buChar char="•"/>
              <a:defRPr sz="2000">
                <a:solidFill>
                  <a:schemeClr val="tx1"/>
                </a:solidFill>
                <a:latin typeface="Tahoma" pitchFamily="34" charset="0"/>
              </a:defRPr>
            </a:lvl4pPr>
            <a:lvl5pPr marL="2057400" indent="-228600">
              <a:spcBef>
                <a:spcPct val="20000"/>
              </a:spcBef>
              <a:buFont typeface="Times" pitchFamily="18" charset="0"/>
              <a:buChar char="•"/>
              <a:defRPr sz="2000">
                <a:solidFill>
                  <a:schemeClr val="tx1"/>
                </a:solidFill>
                <a:latin typeface="Tahoma" pitchFamily="34" charset="0"/>
              </a:defRPr>
            </a:lvl5pPr>
            <a:lvl6pPr marL="2514600" indent="-228600" eaLnBrk="0" fontAlgn="base" hangingPunct="0">
              <a:spcBef>
                <a:spcPct val="20000"/>
              </a:spcBef>
              <a:spcAft>
                <a:spcPct val="0"/>
              </a:spcAft>
              <a:buFont typeface="Times" pitchFamily="18" charset="0"/>
              <a:buChar char="•"/>
              <a:defRPr sz="2000">
                <a:solidFill>
                  <a:schemeClr val="tx1"/>
                </a:solidFill>
                <a:latin typeface="Tahoma" pitchFamily="34" charset="0"/>
              </a:defRPr>
            </a:lvl6pPr>
            <a:lvl7pPr marL="2971800" indent="-228600" eaLnBrk="0" fontAlgn="base" hangingPunct="0">
              <a:spcBef>
                <a:spcPct val="20000"/>
              </a:spcBef>
              <a:spcAft>
                <a:spcPct val="0"/>
              </a:spcAft>
              <a:buFont typeface="Times" pitchFamily="18" charset="0"/>
              <a:buChar char="•"/>
              <a:defRPr sz="2000">
                <a:solidFill>
                  <a:schemeClr val="tx1"/>
                </a:solidFill>
                <a:latin typeface="Tahoma" pitchFamily="34" charset="0"/>
              </a:defRPr>
            </a:lvl7pPr>
            <a:lvl8pPr marL="3429000" indent="-228600" eaLnBrk="0" fontAlgn="base" hangingPunct="0">
              <a:spcBef>
                <a:spcPct val="20000"/>
              </a:spcBef>
              <a:spcAft>
                <a:spcPct val="0"/>
              </a:spcAft>
              <a:buFont typeface="Times" pitchFamily="18" charset="0"/>
              <a:buChar char="•"/>
              <a:defRPr sz="2000">
                <a:solidFill>
                  <a:schemeClr val="tx1"/>
                </a:solidFill>
                <a:latin typeface="Tahoma" pitchFamily="34" charset="0"/>
              </a:defRPr>
            </a:lvl8pPr>
            <a:lvl9pPr marL="3886200" indent="-228600" eaLnBrk="0" fontAlgn="base" hangingPunct="0">
              <a:spcBef>
                <a:spcPct val="20000"/>
              </a:spcBef>
              <a:spcAft>
                <a:spcPct val="0"/>
              </a:spcAft>
              <a:buFont typeface="Times" pitchFamily="18" charset="0"/>
              <a:buChar char="•"/>
              <a:defRPr sz="2000">
                <a:solidFill>
                  <a:schemeClr val="tx1"/>
                </a:solidFill>
                <a:latin typeface="Tahoma" pitchFamily="34" charset="0"/>
              </a:defRPr>
            </a:lvl9pPr>
          </a:lstStyle>
          <a:p>
            <a:pPr>
              <a:spcBef>
                <a:spcPct val="0"/>
              </a:spcBef>
              <a:buFontTx/>
              <a:buNone/>
            </a:pPr>
            <a:fld id="{AD8DF32F-6EDC-4C2D-839B-98FB1032CC53}" type="slidenum">
              <a:rPr lang="en-US" altLang="nl-NL" sz="1000" smtClean="0"/>
              <a:pPr>
                <a:spcBef>
                  <a:spcPct val="0"/>
                </a:spcBef>
                <a:buFontTx/>
                <a:buNone/>
              </a:pPr>
              <a:t>5</a:t>
            </a:fld>
            <a:endParaRPr lang="en-US" altLang="nl-NL" sz="1000" smtClean="0"/>
          </a:p>
        </p:txBody>
      </p:sp>
      <p:pic>
        <p:nvPicPr>
          <p:cNvPr id="2846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493963"/>
            <a:ext cx="6011863" cy="4364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4674" name="Rectangle 2"/>
          <p:cNvSpPr>
            <a:spLocks noGrp="1" noChangeArrowheads="1"/>
          </p:cNvSpPr>
          <p:nvPr>
            <p:ph type="ctrTitle"/>
          </p:nvPr>
        </p:nvSpPr>
        <p:spPr>
          <a:xfrm>
            <a:off x="395288" y="295275"/>
            <a:ext cx="8424862" cy="685800"/>
          </a:xfrm>
        </p:spPr>
        <p:txBody>
          <a:bodyPr/>
          <a:lstStyle/>
          <a:p>
            <a:pPr eaLnBrk="1" hangingPunct="1"/>
            <a:r>
              <a:rPr lang="nl-NL" altLang="nl-NL" sz="2400" smtClean="0"/>
              <a:t> “Converting food into fuel is a monstruous act,” (Fidel Castro, 7 May 2007)</a:t>
            </a:r>
            <a:r>
              <a:rPr lang="nl-NL" altLang="nl-NL" sz="2800" smtClean="0"/>
              <a:t> </a:t>
            </a:r>
            <a:endParaRPr lang="en-US" altLang="nl-NL" sz="2800" smtClean="0"/>
          </a:p>
        </p:txBody>
      </p:sp>
      <p:sp>
        <p:nvSpPr>
          <p:cNvPr id="284678" name="Text Box 6"/>
          <p:cNvSpPr txBox="1">
            <a:spLocks noChangeArrowheads="1"/>
          </p:cNvSpPr>
          <p:nvPr/>
        </p:nvSpPr>
        <p:spPr bwMode="auto">
          <a:xfrm>
            <a:off x="4443413" y="2846388"/>
            <a:ext cx="4679950" cy="1938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Times" pitchFamily="18" charset="0"/>
              <a:buChar char="•"/>
              <a:defRPr sz="2000">
                <a:solidFill>
                  <a:schemeClr val="tx1"/>
                </a:solidFill>
                <a:latin typeface="Tahoma" pitchFamily="34" charset="0"/>
              </a:defRPr>
            </a:lvl1pPr>
            <a:lvl2pPr marL="742950" indent="-285750">
              <a:spcBef>
                <a:spcPct val="20000"/>
              </a:spcBef>
              <a:buFont typeface="Times" pitchFamily="18" charset="0"/>
              <a:buChar char="•"/>
              <a:defRPr sz="2000">
                <a:solidFill>
                  <a:schemeClr val="tx1"/>
                </a:solidFill>
                <a:latin typeface="Tahoma" pitchFamily="34" charset="0"/>
              </a:defRPr>
            </a:lvl2pPr>
            <a:lvl3pPr marL="1143000" indent="-228600">
              <a:spcBef>
                <a:spcPct val="20000"/>
              </a:spcBef>
              <a:buFont typeface="Times" pitchFamily="18" charset="0"/>
              <a:buChar char="•"/>
              <a:defRPr sz="2000">
                <a:solidFill>
                  <a:schemeClr val="tx1"/>
                </a:solidFill>
                <a:latin typeface="Tahoma" pitchFamily="34" charset="0"/>
              </a:defRPr>
            </a:lvl3pPr>
            <a:lvl4pPr marL="1600200" indent="-228600">
              <a:spcBef>
                <a:spcPct val="20000"/>
              </a:spcBef>
              <a:buFont typeface="Times" pitchFamily="18" charset="0"/>
              <a:buChar char="•"/>
              <a:defRPr sz="2000">
                <a:solidFill>
                  <a:schemeClr val="tx1"/>
                </a:solidFill>
                <a:latin typeface="Tahoma" pitchFamily="34" charset="0"/>
              </a:defRPr>
            </a:lvl4pPr>
            <a:lvl5pPr marL="2057400" indent="-228600">
              <a:spcBef>
                <a:spcPct val="20000"/>
              </a:spcBef>
              <a:buFont typeface="Times" pitchFamily="18" charset="0"/>
              <a:buChar char="•"/>
              <a:defRPr sz="2000">
                <a:solidFill>
                  <a:schemeClr val="tx1"/>
                </a:solidFill>
                <a:latin typeface="Tahoma" pitchFamily="34" charset="0"/>
              </a:defRPr>
            </a:lvl5pPr>
            <a:lvl6pPr marL="2514600" indent="-228600" eaLnBrk="0" fontAlgn="base" hangingPunct="0">
              <a:spcBef>
                <a:spcPct val="20000"/>
              </a:spcBef>
              <a:spcAft>
                <a:spcPct val="0"/>
              </a:spcAft>
              <a:buFont typeface="Times" pitchFamily="18" charset="0"/>
              <a:buChar char="•"/>
              <a:defRPr sz="2000">
                <a:solidFill>
                  <a:schemeClr val="tx1"/>
                </a:solidFill>
                <a:latin typeface="Tahoma" pitchFamily="34" charset="0"/>
              </a:defRPr>
            </a:lvl6pPr>
            <a:lvl7pPr marL="2971800" indent="-228600" eaLnBrk="0" fontAlgn="base" hangingPunct="0">
              <a:spcBef>
                <a:spcPct val="20000"/>
              </a:spcBef>
              <a:spcAft>
                <a:spcPct val="0"/>
              </a:spcAft>
              <a:buFont typeface="Times" pitchFamily="18" charset="0"/>
              <a:buChar char="•"/>
              <a:defRPr sz="2000">
                <a:solidFill>
                  <a:schemeClr val="tx1"/>
                </a:solidFill>
                <a:latin typeface="Tahoma" pitchFamily="34" charset="0"/>
              </a:defRPr>
            </a:lvl7pPr>
            <a:lvl8pPr marL="3429000" indent="-228600" eaLnBrk="0" fontAlgn="base" hangingPunct="0">
              <a:spcBef>
                <a:spcPct val="20000"/>
              </a:spcBef>
              <a:spcAft>
                <a:spcPct val="0"/>
              </a:spcAft>
              <a:buFont typeface="Times" pitchFamily="18" charset="0"/>
              <a:buChar char="•"/>
              <a:defRPr sz="2000">
                <a:solidFill>
                  <a:schemeClr val="tx1"/>
                </a:solidFill>
                <a:latin typeface="Tahoma" pitchFamily="34" charset="0"/>
              </a:defRPr>
            </a:lvl8pPr>
            <a:lvl9pPr marL="3886200" indent="-228600" eaLnBrk="0" fontAlgn="base" hangingPunct="0">
              <a:spcBef>
                <a:spcPct val="20000"/>
              </a:spcBef>
              <a:spcAft>
                <a:spcPct val="0"/>
              </a:spcAft>
              <a:buFont typeface="Times" pitchFamily="18" charset="0"/>
              <a:buChar char="•"/>
              <a:defRPr sz="2000">
                <a:solidFill>
                  <a:schemeClr val="tx1"/>
                </a:solidFill>
                <a:latin typeface="Tahoma" pitchFamily="34" charset="0"/>
              </a:defRPr>
            </a:lvl9pPr>
          </a:lstStyle>
          <a:p>
            <a:pPr>
              <a:spcBef>
                <a:spcPct val="50000"/>
              </a:spcBef>
              <a:buFontTx/>
              <a:buNone/>
            </a:pPr>
            <a:r>
              <a:rPr lang="nl-NL" altLang="nl-NL" sz="2400" b="1">
                <a:solidFill>
                  <a:srgbClr val="0099CC"/>
                </a:solidFill>
              </a:rPr>
              <a:t>“The right to live is more important than a full tank.” (Jean Ziegler, rapporteur on right to food, UN)</a:t>
            </a:r>
            <a:br>
              <a:rPr lang="nl-NL" altLang="nl-NL" sz="2400" b="1">
                <a:solidFill>
                  <a:srgbClr val="0099CC"/>
                </a:solidFill>
              </a:rPr>
            </a:br>
            <a:endParaRPr lang="en-US" altLang="nl-NL" sz="2400" b="1">
              <a:solidFill>
                <a:srgbClr val="0099CC"/>
              </a:solidFill>
            </a:endParaRPr>
          </a:p>
        </p:txBody>
      </p:sp>
      <p:sp>
        <p:nvSpPr>
          <p:cNvPr id="7174" name="Text Box 7"/>
          <p:cNvSpPr txBox="1">
            <a:spLocks noChangeArrowheads="1"/>
          </p:cNvSpPr>
          <p:nvPr/>
        </p:nvSpPr>
        <p:spPr bwMode="auto">
          <a:xfrm>
            <a:off x="3059113" y="1484313"/>
            <a:ext cx="5473700"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Times" pitchFamily="18" charset="0"/>
              <a:buChar char="•"/>
              <a:defRPr sz="2000">
                <a:solidFill>
                  <a:schemeClr val="tx1"/>
                </a:solidFill>
                <a:latin typeface="Tahoma" pitchFamily="34" charset="0"/>
              </a:defRPr>
            </a:lvl1pPr>
            <a:lvl2pPr marL="742950" indent="-285750">
              <a:spcBef>
                <a:spcPct val="20000"/>
              </a:spcBef>
              <a:buFont typeface="Times" pitchFamily="18" charset="0"/>
              <a:buChar char="•"/>
              <a:defRPr sz="2000">
                <a:solidFill>
                  <a:schemeClr val="tx1"/>
                </a:solidFill>
                <a:latin typeface="Tahoma" pitchFamily="34" charset="0"/>
              </a:defRPr>
            </a:lvl2pPr>
            <a:lvl3pPr marL="1143000" indent="-228600">
              <a:spcBef>
                <a:spcPct val="20000"/>
              </a:spcBef>
              <a:buFont typeface="Times" pitchFamily="18" charset="0"/>
              <a:buChar char="•"/>
              <a:defRPr sz="2000">
                <a:solidFill>
                  <a:schemeClr val="tx1"/>
                </a:solidFill>
                <a:latin typeface="Tahoma" pitchFamily="34" charset="0"/>
              </a:defRPr>
            </a:lvl3pPr>
            <a:lvl4pPr marL="1600200" indent="-228600">
              <a:spcBef>
                <a:spcPct val="20000"/>
              </a:spcBef>
              <a:buFont typeface="Times" pitchFamily="18" charset="0"/>
              <a:buChar char="•"/>
              <a:defRPr sz="2000">
                <a:solidFill>
                  <a:schemeClr val="tx1"/>
                </a:solidFill>
                <a:latin typeface="Tahoma" pitchFamily="34" charset="0"/>
              </a:defRPr>
            </a:lvl4pPr>
            <a:lvl5pPr marL="2057400" indent="-228600">
              <a:spcBef>
                <a:spcPct val="20000"/>
              </a:spcBef>
              <a:buFont typeface="Times" pitchFamily="18" charset="0"/>
              <a:buChar char="•"/>
              <a:defRPr sz="2000">
                <a:solidFill>
                  <a:schemeClr val="tx1"/>
                </a:solidFill>
                <a:latin typeface="Tahoma" pitchFamily="34" charset="0"/>
              </a:defRPr>
            </a:lvl5pPr>
            <a:lvl6pPr marL="2514600" indent="-228600" eaLnBrk="0" fontAlgn="base" hangingPunct="0">
              <a:spcBef>
                <a:spcPct val="20000"/>
              </a:spcBef>
              <a:spcAft>
                <a:spcPct val="0"/>
              </a:spcAft>
              <a:buFont typeface="Times" pitchFamily="18" charset="0"/>
              <a:buChar char="•"/>
              <a:defRPr sz="2000">
                <a:solidFill>
                  <a:schemeClr val="tx1"/>
                </a:solidFill>
                <a:latin typeface="Tahoma" pitchFamily="34" charset="0"/>
              </a:defRPr>
            </a:lvl6pPr>
            <a:lvl7pPr marL="2971800" indent="-228600" eaLnBrk="0" fontAlgn="base" hangingPunct="0">
              <a:spcBef>
                <a:spcPct val="20000"/>
              </a:spcBef>
              <a:spcAft>
                <a:spcPct val="0"/>
              </a:spcAft>
              <a:buFont typeface="Times" pitchFamily="18" charset="0"/>
              <a:buChar char="•"/>
              <a:defRPr sz="2000">
                <a:solidFill>
                  <a:schemeClr val="tx1"/>
                </a:solidFill>
                <a:latin typeface="Tahoma" pitchFamily="34" charset="0"/>
              </a:defRPr>
            </a:lvl7pPr>
            <a:lvl8pPr marL="3429000" indent="-228600" eaLnBrk="0" fontAlgn="base" hangingPunct="0">
              <a:spcBef>
                <a:spcPct val="20000"/>
              </a:spcBef>
              <a:spcAft>
                <a:spcPct val="0"/>
              </a:spcAft>
              <a:buFont typeface="Times" pitchFamily="18" charset="0"/>
              <a:buChar char="•"/>
              <a:defRPr sz="2000">
                <a:solidFill>
                  <a:schemeClr val="tx1"/>
                </a:solidFill>
                <a:latin typeface="Tahoma" pitchFamily="34" charset="0"/>
              </a:defRPr>
            </a:lvl8pPr>
            <a:lvl9pPr marL="3886200" indent="-228600" eaLnBrk="0" fontAlgn="base" hangingPunct="0">
              <a:spcBef>
                <a:spcPct val="20000"/>
              </a:spcBef>
              <a:spcAft>
                <a:spcPct val="0"/>
              </a:spcAft>
              <a:buFont typeface="Times" pitchFamily="18" charset="0"/>
              <a:buChar char="•"/>
              <a:defRPr sz="2000">
                <a:solidFill>
                  <a:schemeClr val="tx1"/>
                </a:solidFill>
                <a:latin typeface="Tahoma" pitchFamily="34" charset="0"/>
              </a:defRPr>
            </a:lvl9pPr>
          </a:lstStyle>
          <a:p>
            <a:pPr>
              <a:spcBef>
                <a:spcPct val="50000"/>
              </a:spcBef>
              <a:buFontTx/>
              <a:buNone/>
            </a:pPr>
            <a:r>
              <a:rPr lang="nl-NL" altLang="nl-NL" b="1">
                <a:solidFill>
                  <a:srgbClr val="0099CC"/>
                </a:solidFill>
              </a:rPr>
              <a:t>EU directive 2003: 5,75% transportfuel from biomass in 2010, (2009:)10% in 2020, Minister Cramer 2008: 5,75</a:t>
            </a:r>
            <a:r>
              <a:rPr lang="nl-NL" altLang="nl-NL" b="1">
                <a:solidFill>
                  <a:srgbClr val="0099CC"/>
                </a:solidFill>
                <a:sym typeface="Wingdings" pitchFamily="2" charset="2"/>
              </a:rPr>
              <a:t>4%</a:t>
            </a:r>
            <a:endParaRPr lang="en-US" altLang="nl-NL" b="1">
              <a:solidFill>
                <a:srgbClr val="0099CC"/>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467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467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846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4674" grpId="0"/>
      <p:bldP spid="28467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GB" altLang="nl-NL" smtClean="0"/>
              <a:t>An example: biofuel</a:t>
            </a:r>
            <a:endParaRPr lang="nl-NL" altLang="nl-NL" smtClean="0"/>
          </a:p>
        </p:txBody>
      </p:sp>
      <p:sp>
        <p:nvSpPr>
          <p:cNvPr id="3" name="Content Placeholder 2"/>
          <p:cNvSpPr>
            <a:spLocks noGrp="1"/>
          </p:cNvSpPr>
          <p:nvPr>
            <p:ph idx="1"/>
          </p:nvPr>
        </p:nvSpPr>
        <p:spPr/>
        <p:txBody>
          <a:bodyPr/>
          <a:lstStyle/>
          <a:p>
            <a:r>
              <a:rPr lang="en-GB" altLang="nl-NL" smtClean="0"/>
              <a:t>So what is more important, reducing CO2 emissions or creating a world that is more fair?</a:t>
            </a:r>
          </a:p>
          <a:p>
            <a:r>
              <a:rPr lang="en-GB" altLang="nl-NL" smtClean="0"/>
              <a:t>Others say CO2 reductions are less than suggested: better to explore other forms of energy</a:t>
            </a:r>
          </a:p>
          <a:p>
            <a:endParaRPr lang="en-GB" altLang="nl-NL" smtClean="0"/>
          </a:p>
          <a:p>
            <a:endParaRPr lang="en-GB" altLang="nl-NL" smtClean="0"/>
          </a:p>
          <a:p>
            <a:pPr>
              <a:buFont typeface="Wingdings" pitchFamily="2" charset="2"/>
              <a:buChar char="Ø"/>
            </a:pPr>
            <a:r>
              <a:rPr lang="en-GB" altLang="nl-NL" smtClean="0"/>
              <a:t>Cf Mulder et al (2011): different </a:t>
            </a:r>
            <a:r>
              <a:rPr lang="en-GB" altLang="nl-NL" i="1" smtClean="0"/>
              <a:t>articulations </a:t>
            </a:r>
            <a:r>
              <a:rPr lang="en-GB" altLang="nl-NL" smtClean="0"/>
              <a:t>of sustainability</a:t>
            </a:r>
          </a:p>
          <a:p>
            <a:pPr>
              <a:buFont typeface="Wingdings" pitchFamily="2" charset="2"/>
              <a:buChar char="Ø"/>
            </a:pPr>
            <a:endParaRPr lang="nl-NL" altLang="nl-NL" smtClean="0"/>
          </a:p>
        </p:txBody>
      </p:sp>
      <p:sp>
        <p:nvSpPr>
          <p:cNvPr id="8196" name="Slide Number Placeholder 4"/>
          <p:cNvSpPr>
            <a:spLocks noGrp="1"/>
          </p:cNvSpPr>
          <p:nvPr>
            <p:ph type="sldNum" sz="quarter" idx="11"/>
          </p:nvPr>
        </p:nvSpPr>
        <p:spPr>
          <a:noFill/>
        </p:spPr>
        <p:txBody>
          <a:bodyPr/>
          <a:lstStyle>
            <a:lvl1pPr>
              <a:spcBef>
                <a:spcPct val="20000"/>
              </a:spcBef>
              <a:buFont typeface="Times" pitchFamily="18" charset="0"/>
              <a:buChar char="•"/>
              <a:defRPr sz="2000">
                <a:solidFill>
                  <a:schemeClr val="tx1"/>
                </a:solidFill>
                <a:latin typeface="Tahoma" pitchFamily="34" charset="0"/>
              </a:defRPr>
            </a:lvl1pPr>
            <a:lvl2pPr marL="742950" indent="-285750">
              <a:spcBef>
                <a:spcPct val="20000"/>
              </a:spcBef>
              <a:buFont typeface="Times" pitchFamily="18" charset="0"/>
              <a:buChar char="•"/>
              <a:defRPr sz="2000">
                <a:solidFill>
                  <a:schemeClr val="tx1"/>
                </a:solidFill>
                <a:latin typeface="Tahoma" pitchFamily="34" charset="0"/>
              </a:defRPr>
            </a:lvl2pPr>
            <a:lvl3pPr marL="1143000" indent="-228600">
              <a:spcBef>
                <a:spcPct val="20000"/>
              </a:spcBef>
              <a:buFont typeface="Times" pitchFamily="18" charset="0"/>
              <a:buChar char="•"/>
              <a:defRPr sz="2000">
                <a:solidFill>
                  <a:schemeClr val="tx1"/>
                </a:solidFill>
                <a:latin typeface="Tahoma" pitchFamily="34" charset="0"/>
              </a:defRPr>
            </a:lvl3pPr>
            <a:lvl4pPr marL="1600200" indent="-228600">
              <a:spcBef>
                <a:spcPct val="20000"/>
              </a:spcBef>
              <a:buFont typeface="Times" pitchFamily="18" charset="0"/>
              <a:buChar char="•"/>
              <a:defRPr sz="2000">
                <a:solidFill>
                  <a:schemeClr val="tx1"/>
                </a:solidFill>
                <a:latin typeface="Tahoma" pitchFamily="34" charset="0"/>
              </a:defRPr>
            </a:lvl4pPr>
            <a:lvl5pPr marL="2057400" indent="-228600">
              <a:spcBef>
                <a:spcPct val="20000"/>
              </a:spcBef>
              <a:buFont typeface="Times" pitchFamily="18" charset="0"/>
              <a:buChar char="•"/>
              <a:defRPr sz="2000">
                <a:solidFill>
                  <a:schemeClr val="tx1"/>
                </a:solidFill>
                <a:latin typeface="Tahoma" pitchFamily="34" charset="0"/>
              </a:defRPr>
            </a:lvl5pPr>
            <a:lvl6pPr marL="2514600" indent="-228600" eaLnBrk="0" fontAlgn="base" hangingPunct="0">
              <a:spcBef>
                <a:spcPct val="20000"/>
              </a:spcBef>
              <a:spcAft>
                <a:spcPct val="0"/>
              </a:spcAft>
              <a:buFont typeface="Times" pitchFamily="18" charset="0"/>
              <a:buChar char="•"/>
              <a:defRPr sz="2000">
                <a:solidFill>
                  <a:schemeClr val="tx1"/>
                </a:solidFill>
                <a:latin typeface="Tahoma" pitchFamily="34" charset="0"/>
              </a:defRPr>
            </a:lvl6pPr>
            <a:lvl7pPr marL="2971800" indent="-228600" eaLnBrk="0" fontAlgn="base" hangingPunct="0">
              <a:spcBef>
                <a:spcPct val="20000"/>
              </a:spcBef>
              <a:spcAft>
                <a:spcPct val="0"/>
              </a:spcAft>
              <a:buFont typeface="Times" pitchFamily="18" charset="0"/>
              <a:buChar char="•"/>
              <a:defRPr sz="2000">
                <a:solidFill>
                  <a:schemeClr val="tx1"/>
                </a:solidFill>
                <a:latin typeface="Tahoma" pitchFamily="34" charset="0"/>
              </a:defRPr>
            </a:lvl7pPr>
            <a:lvl8pPr marL="3429000" indent="-228600" eaLnBrk="0" fontAlgn="base" hangingPunct="0">
              <a:spcBef>
                <a:spcPct val="20000"/>
              </a:spcBef>
              <a:spcAft>
                <a:spcPct val="0"/>
              </a:spcAft>
              <a:buFont typeface="Times" pitchFamily="18" charset="0"/>
              <a:buChar char="•"/>
              <a:defRPr sz="2000">
                <a:solidFill>
                  <a:schemeClr val="tx1"/>
                </a:solidFill>
                <a:latin typeface="Tahoma" pitchFamily="34" charset="0"/>
              </a:defRPr>
            </a:lvl8pPr>
            <a:lvl9pPr marL="3886200" indent="-228600" eaLnBrk="0" fontAlgn="base" hangingPunct="0">
              <a:spcBef>
                <a:spcPct val="20000"/>
              </a:spcBef>
              <a:spcAft>
                <a:spcPct val="0"/>
              </a:spcAft>
              <a:buFont typeface="Times" pitchFamily="18" charset="0"/>
              <a:buChar char="•"/>
              <a:defRPr sz="2000">
                <a:solidFill>
                  <a:schemeClr val="tx1"/>
                </a:solidFill>
                <a:latin typeface="Tahoma" pitchFamily="34" charset="0"/>
              </a:defRPr>
            </a:lvl9pPr>
          </a:lstStyle>
          <a:p>
            <a:pPr>
              <a:spcBef>
                <a:spcPct val="0"/>
              </a:spcBef>
              <a:buFontTx/>
              <a:buNone/>
            </a:pPr>
            <a:fld id="{76905F56-9C54-4589-BD46-F8F1DB38FCF5}" type="slidenum">
              <a:rPr lang="en-US" altLang="nl-NL" sz="1000" smtClean="0"/>
              <a:pPr>
                <a:spcBef>
                  <a:spcPct val="0"/>
                </a:spcBef>
                <a:buFontTx/>
                <a:buNone/>
              </a:pPr>
              <a:t>6</a:t>
            </a:fld>
            <a:endParaRPr lang="en-US" altLang="nl-NL" sz="10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GB" altLang="nl-NL" smtClean="0"/>
              <a:t>There is no technological fix</a:t>
            </a:r>
            <a:endParaRPr lang="nl-NL" altLang="nl-NL" smtClean="0"/>
          </a:p>
        </p:txBody>
      </p:sp>
      <p:sp>
        <p:nvSpPr>
          <p:cNvPr id="3" name="Content Placeholder 2"/>
          <p:cNvSpPr>
            <a:spLocks noGrp="1"/>
          </p:cNvSpPr>
          <p:nvPr>
            <p:ph idx="1"/>
          </p:nvPr>
        </p:nvSpPr>
        <p:spPr/>
        <p:txBody>
          <a:bodyPr/>
          <a:lstStyle/>
          <a:p>
            <a:pPr marL="0" indent="0">
              <a:buFont typeface="Times" pitchFamily="18" charset="0"/>
              <a:buNone/>
              <a:defRPr/>
            </a:pPr>
            <a:r>
              <a:rPr lang="en-US" kern="1200" dirty="0" smtClean="0"/>
              <a:t>Effects of technology do not depend on inherent characteristics of that technology but on (Mulder et al 2011):</a:t>
            </a:r>
          </a:p>
          <a:p>
            <a:pPr>
              <a:defRPr/>
            </a:pPr>
            <a:r>
              <a:rPr lang="en-US" kern="1200" dirty="0" smtClean="0"/>
              <a:t>Perception and use of a technology in a social context</a:t>
            </a:r>
          </a:p>
          <a:p>
            <a:pPr>
              <a:defRPr/>
            </a:pPr>
            <a:r>
              <a:rPr lang="en-US" kern="1200" dirty="0" smtClean="0"/>
              <a:t>How technology affects or even transforms this context</a:t>
            </a:r>
          </a:p>
          <a:p>
            <a:pPr>
              <a:defRPr/>
            </a:pPr>
            <a:r>
              <a:rPr lang="en-US" kern="1200" dirty="0" smtClean="0"/>
              <a:t>How it interacts with technological systems and its physical context</a:t>
            </a:r>
          </a:p>
          <a:p>
            <a:pPr>
              <a:defRPr/>
            </a:pPr>
            <a:r>
              <a:rPr lang="en-US" kern="1200" dirty="0" smtClean="0"/>
              <a:t>The time frame of analysis</a:t>
            </a:r>
          </a:p>
          <a:p>
            <a:pPr>
              <a:defRPr/>
            </a:pPr>
            <a:r>
              <a:rPr lang="nl-NL" kern="1200" dirty="0" smtClean="0"/>
              <a:t>The </a:t>
            </a:r>
            <a:r>
              <a:rPr lang="nl-NL" kern="1200" dirty="0" err="1" smtClean="0"/>
              <a:t>quantity</a:t>
            </a:r>
            <a:r>
              <a:rPr lang="nl-NL" kern="1200" dirty="0" smtClean="0"/>
              <a:t> of </a:t>
            </a:r>
            <a:r>
              <a:rPr lang="nl-NL" kern="1200" dirty="0" err="1" smtClean="0"/>
              <a:t>use</a:t>
            </a:r>
            <a:endParaRPr lang="nl-NL" kern="1200" dirty="0" smtClean="0"/>
          </a:p>
          <a:p>
            <a:pPr>
              <a:defRPr/>
            </a:pPr>
            <a:endParaRPr lang="en-GB" kern="1200" dirty="0"/>
          </a:p>
          <a:p>
            <a:pPr>
              <a:buFont typeface="Wingdings" panose="05000000000000000000" pitchFamily="2" charset="2"/>
              <a:buChar char="Ø"/>
              <a:defRPr/>
            </a:pPr>
            <a:r>
              <a:rPr lang="en-GB" kern="1200" dirty="0" smtClean="0">
                <a:sym typeface="Wingdings" panose="05000000000000000000" pitchFamily="2" charset="2"/>
              </a:rPr>
              <a:t>So there is no technological fix</a:t>
            </a:r>
            <a:endParaRPr lang="nl-NL" dirty="0"/>
          </a:p>
        </p:txBody>
      </p:sp>
      <p:sp>
        <p:nvSpPr>
          <p:cNvPr id="9220" name="Date Placeholder 3"/>
          <p:cNvSpPr>
            <a:spLocks noGrp="1"/>
          </p:cNvSpPr>
          <p:nvPr>
            <p:ph type="dt" sz="quarter" idx="10"/>
          </p:nvPr>
        </p:nvSpPr>
        <p:spPr>
          <a:noFill/>
        </p:spPr>
        <p:txBody>
          <a:bodyPr/>
          <a:lstStyle>
            <a:lvl1pPr>
              <a:defRPr sz="2400" baseline="-25000">
                <a:solidFill>
                  <a:schemeClr val="tx1"/>
                </a:solidFill>
                <a:latin typeface="Tahoma" pitchFamily="34" charset="0"/>
              </a:defRPr>
            </a:lvl1pPr>
            <a:lvl2pPr marL="742950" indent="-285750">
              <a:defRPr sz="2400" baseline="-25000">
                <a:solidFill>
                  <a:schemeClr val="tx1"/>
                </a:solidFill>
                <a:latin typeface="Tahoma" pitchFamily="34" charset="0"/>
              </a:defRPr>
            </a:lvl2pPr>
            <a:lvl3pPr marL="1143000" indent="-228600">
              <a:defRPr sz="2400" baseline="-25000">
                <a:solidFill>
                  <a:schemeClr val="tx1"/>
                </a:solidFill>
                <a:latin typeface="Tahoma" pitchFamily="34" charset="0"/>
              </a:defRPr>
            </a:lvl3pPr>
            <a:lvl4pPr marL="1600200" indent="-228600">
              <a:defRPr sz="2400" baseline="-25000">
                <a:solidFill>
                  <a:schemeClr val="tx1"/>
                </a:solidFill>
                <a:latin typeface="Tahoma" pitchFamily="34" charset="0"/>
              </a:defRPr>
            </a:lvl4pPr>
            <a:lvl5pPr marL="2057400" indent="-228600">
              <a:defRPr sz="2400" baseline="-25000">
                <a:solidFill>
                  <a:schemeClr val="tx1"/>
                </a:solidFill>
                <a:latin typeface="Tahoma" pitchFamily="34" charset="0"/>
              </a:defRPr>
            </a:lvl5pPr>
            <a:lvl6pPr marL="2514600" indent="-228600" eaLnBrk="0" fontAlgn="base" hangingPunct="0">
              <a:spcBef>
                <a:spcPct val="0"/>
              </a:spcBef>
              <a:spcAft>
                <a:spcPct val="0"/>
              </a:spcAft>
              <a:defRPr sz="2400" baseline="-25000">
                <a:solidFill>
                  <a:schemeClr val="tx1"/>
                </a:solidFill>
                <a:latin typeface="Tahoma" pitchFamily="34" charset="0"/>
              </a:defRPr>
            </a:lvl6pPr>
            <a:lvl7pPr marL="2971800" indent="-228600" eaLnBrk="0" fontAlgn="base" hangingPunct="0">
              <a:spcBef>
                <a:spcPct val="0"/>
              </a:spcBef>
              <a:spcAft>
                <a:spcPct val="0"/>
              </a:spcAft>
              <a:defRPr sz="2400" baseline="-25000">
                <a:solidFill>
                  <a:schemeClr val="tx1"/>
                </a:solidFill>
                <a:latin typeface="Tahoma" pitchFamily="34" charset="0"/>
              </a:defRPr>
            </a:lvl7pPr>
            <a:lvl8pPr marL="3429000" indent="-228600" eaLnBrk="0" fontAlgn="base" hangingPunct="0">
              <a:spcBef>
                <a:spcPct val="0"/>
              </a:spcBef>
              <a:spcAft>
                <a:spcPct val="0"/>
              </a:spcAft>
              <a:defRPr sz="2400" baseline="-25000">
                <a:solidFill>
                  <a:schemeClr val="tx1"/>
                </a:solidFill>
                <a:latin typeface="Tahoma" pitchFamily="34" charset="0"/>
              </a:defRPr>
            </a:lvl8pPr>
            <a:lvl9pPr marL="3886200" indent="-228600" eaLnBrk="0" fontAlgn="base" hangingPunct="0">
              <a:spcBef>
                <a:spcPct val="0"/>
              </a:spcBef>
              <a:spcAft>
                <a:spcPct val="0"/>
              </a:spcAft>
              <a:defRPr sz="2400" baseline="-25000">
                <a:solidFill>
                  <a:schemeClr val="tx1"/>
                </a:solidFill>
                <a:latin typeface="Tahoma" pitchFamily="34" charset="0"/>
              </a:defRPr>
            </a:lvl9pPr>
          </a:lstStyle>
          <a:p>
            <a:fld id="{CD328A2A-E8AD-4B00-822E-957D6E74F5A5}" type="datetime4">
              <a:rPr lang="en-US" altLang="nl-NL" sz="1000" baseline="0" smtClean="0"/>
              <a:pPr/>
              <a:t>November 12, 2014</a:t>
            </a:fld>
            <a:endParaRPr lang="en-US" altLang="nl-NL" sz="1000" baseline="0" smtClean="0"/>
          </a:p>
        </p:txBody>
      </p:sp>
      <p:sp>
        <p:nvSpPr>
          <p:cNvPr id="9221" name="Slide Number Placeholder 4"/>
          <p:cNvSpPr>
            <a:spLocks noGrp="1"/>
          </p:cNvSpPr>
          <p:nvPr>
            <p:ph type="sldNum" sz="quarter" idx="11"/>
          </p:nvPr>
        </p:nvSpPr>
        <p:spPr>
          <a:noFill/>
        </p:spPr>
        <p:txBody>
          <a:bodyPr/>
          <a:lstStyle>
            <a:lvl1pPr>
              <a:defRPr sz="2400" baseline="-25000">
                <a:solidFill>
                  <a:schemeClr val="tx1"/>
                </a:solidFill>
                <a:latin typeface="Tahoma" pitchFamily="34" charset="0"/>
              </a:defRPr>
            </a:lvl1pPr>
            <a:lvl2pPr marL="742950" indent="-285750">
              <a:defRPr sz="2400" baseline="-25000">
                <a:solidFill>
                  <a:schemeClr val="tx1"/>
                </a:solidFill>
                <a:latin typeface="Tahoma" pitchFamily="34" charset="0"/>
              </a:defRPr>
            </a:lvl2pPr>
            <a:lvl3pPr marL="1143000" indent="-228600">
              <a:defRPr sz="2400" baseline="-25000">
                <a:solidFill>
                  <a:schemeClr val="tx1"/>
                </a:solidFill>
                <a:latin typeface="Tahoma" pitchFamily="34" charset="0"/>
              </a:defRPr>
            </a:lvl3pPr>
            <a:lvl4pPr marL="1600200" indent="-228600">
              <a:defRPr sz="2400" baseline="-25000">
                <a:solidFill>
                  <a:schemeClr val="tx1"/>
                </a:solidFill>
                <a:latin typeface="Tahoma" pitchFamily="34" charset="0"/>
              </a:defRPr>
            </a:lvl4pPr>
            <a:lvl5pPr marL="2057400" indent="-228600">
              <a:defRPr sz="2400" baseline="-25000">
                <a:solidFill>
                  <a:schemeClr val="tx1"/>
                </a:solidFill>
                <a:latin typeface="Tahoma" pitchFamily="34" charset="0"/>
              </a:defRPr>
            </a:lvl5pPr>
            <a:lvl6pPr marL="2514600" indent="-228600" eaLnBrk="0" fontAlgn="base" hangingPunct="0">
              <a:spcBef>
                <a:spcPct val="0"/>
              </a:spcBef>
              <a:spcAft>
                <a:spcPct val="0"/>
              </a:spcAft>
              <a:defRPr sz="2400" baseline="-25000">
                <a:solidFill>
                  <a:schemeClr val="tx1"/>
                </a:solidFill>
                <a:latin typeface="Tahoma" pitchFamily="34" charset="0"/>
              </a:defRPr>
            </a:lvl6pPr>
            <a:lvl7pPr marL="2971800" indent="-228600" eaLnBrk="0" fontAlgn="base" hangingPunct="0">
              <a:spcBef>
                <a:spcPct val="0"/>
              </a:spcBef>
              <a:spcAft>
                <a:spcPct val="0"/>
              </a:spcAft>
              <a:defRPr sz="2400" baseline="-25000">
                <a:solidFill>
                  <a:schemeClr val="tx1"/>
                </a:solidFill>
                <a:latin typeface="Tahoma" pitchFamily="34" charset="0"/>
              </a:defRPr>
            </a:lvl7pPr>
            <a:lvl8pPr marL="3429000" indent="-228600" eaLnBrk="0" fontAlgn="base" hangingPunct="0">
              <a:spcBef>
                <a:spcPct val="0"/>
              </a:spcBef>
              <a:spcAft>
                <a:spcPct val="0"/>
              </a:spcAft>
              <a:defRPr sz="2400" baseline="-25000">
                <a:solidFill>
                  <a:schemeClr val="tx1"/>
                </a:solidFill>
                <a:latin typeface="Tahoma" pitchFamily="34" charset="0"/>
              </a:defRPr>
            </a:lvl8pPr>
            <a:lvl9pPr marL="3886200" indent="-228600" eaLnBrk="0" fontAlgn="base" hangingPunct="0">
              <a:spcBef>
                <a:spcPct val="0"/>
              </a:spcBef>
              <a:spcAft>
                <a:spcPct val="0"/>
              </a:spcAft>
              <a:defRPr sz="2400" baseline="-25000">
                <a:solidFill>
                  <a:schemeClr val="tx1"/>
                </a:solidFill>
                <a:latin typeface="Tahoma" pitchFamily="34" charset="0"/>
              </a:defRPr>
            </a:lvl9pPr>
          </a:lstStyle>
          <a:p>
            <a:fld id="{53E1B8CC-69C7-47D9-AD4E-40EF8A77EBC2}" type="slidenum">
              <a:rPr lang="en-US" altLang="nl-NL" sz="1000" baseline="0" smtClean="0"/>
              <a:pPr/>
              <a:t>7</a:t>
            </a:fld>
            <a:endParaRPr lang="en-US" altLang="nl-NL" sz="1000" baseline="0" smtClean="0"/>
          </a:p>
        </p:txBody>
      </p:sp>
      <p:pic>
        <p:nvPicPr>
          <p:cNvPr id="9222" name="Picture 6" descr="EcoLumen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5456238"/>
            <a:ext cx="2395538" cy="1265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400" y="3573463"/>
            <a:ext cx="3170238" cy="190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4"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03800" y="3668713"/>
            <a:ext cx="1165225" cy="57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GB" altLang="nl-NL" smtClean="0"/>
              <a:t>How to design for sustainability?</a:t>
            </a:r>
            <a:endParaRPr lang="nl-NL" altLang="nl-NL" smtClean="0"/>
          </a:p>
        </p:txBody>
      </p:sp>
      <p:sp>
        <p:nvSpPr>
          <p:cNvPr id="10243" name="Content Placeholder 2"/>
          <p:cNvSpPr>
            <a:spLocks noGrp="1"/>
          </p:cNvSpPr>
          <p:nvPr>
            <p:ph idx="1"/>
          </p:nvPr>
        </p:nvSpPr>
        <p:spPr/>
        <p:txBody>
          <a:bodyPr/>
          <a:lstStyle/>
          <a:p>
            <a:r>
              <a:rPr lang="en-GB" altLang="nl-NL" smtClean="0"/>
              <a:t>Not all conditions can be fulfilled in one design: dilemma’s and compromises (e.g. biofuel example)</a:t>
            </a:r>
          </a:p>
          <a:p>
            <a:r>
              <a:rPr lang="en-GB" altLang="nl-NL" smtClean="0"/>
              <a:t>A systems perspective: not only technology, but also culture, actors, rules and regulation</a:t>
            </a:r>
            <a:endParaRPr lang="nl-NL" altLang="nl-NL" smtClean="0"/>
          </a:p>
        </p:txBody>
      </p:sp>
      <p:sp>
        <p:nvSpPr>
          <p:cNvPr id="10244" name="Date Placeholder 3"/>
          <p:cNvSpPr>
            <a:spLocks noGrp="1"/>
          </p:cNvSpPr>
          <p:nvPr>
            <p:ph type="dt" sz="quarter" idx="10"/>
          </p:nvPr>
        </p:nvSpPr>
        <p:spPr>
          <a:noFill/>
        </p:spPr>
        <p:txBody>
          <a:bodyPr/>
          <a:lstStyle>
            <a:lvl1pPr>
              <a:defRPr sz="2400" baseline="-25000">
                <a:solidFill>
                  <a:schemeClr val="tx1"/>
                </a:solidFill>
                <a:latin typeface="Tahoma" pitchFamily="34" charset="0"/>
              </a:defRPr>
            </a:lvl1pPr>
            <a:lvl2pPr marL="742950" indent="-285750">
              <a:defRPr sz="2400" baseline="-25000">
                <a:solidFill>
                  <a:schemeClr val="tx1"/>
                </a:solidFill>
                <a:latin typeface="Tahoma" pitchFamily="34" charset="0"/>
              </a:defRPr>
            </a:lvl2pPr>
            <a:lvl3pPr marL="1143000" indent="-228600">
              <a:defRPr sz="2400" baseline="-25000">
                <a:solidFill>
                  <a:schemeClr val="tx1"/>
                </a:solidFill>
                <a:latin typeface="Tahoma" pitchFamily="34" charset="0"/>
              </a:defRPr>
            </a:lvl3pPr>
            <a:lvl4pPr marL="1600200" indent="-228600">
              <a:defRPr sz="2400" baseline="-25000">
                <a:solidFill>
                  <a:schemeClr val="tx1"/>
                </a:solidFill>
                <a:latin typeface="Tahoma" pitchFamily="34" charset="0"/>
              </a:defRPr>
            </a:lvl4pPr>
            <a:lvl5pPr marL="2057400" indent="-228600">
              <a:defRPr sz="2400" baseline="-25000">
                <a:solidFill>
                  <a:schemeClr val="tx1"/>
                </a:solidFill>
                <a:latin typeface="Tahoma" pitchFamily="34" charset="0"/>
              </a:defRPr>
            </a:lvl5pPr>
            <a:lvl6pPr marL="2514600" indent="-228600" eaLnBrk="0" fontAlgn="base" hangingPunct="0">
              <a:spcBef>
                <a:spcPct val="0"/>
              </a:spcBef>
              <a:spcAft>
                <a:spcPct val="0"/>
              </a:spcAft>
              <a:defRPr sz="2400" baseline="-25000">
                <a:solidFill>
                  <a:schemeClr val="tx1"/>
                </a:solidFill>
                <a:latin typeface="Tahoma" pitchFamily="34" charset="0"/>
              </a:defRPr>
            </a:lvl6pPr>
            <a:lvl7pPr marL="2971800" indent="-228600" eaLnBrk="0" fontAlgn="base" hangingPunct="0">
              <a:spcBef>
                <a:spcPct val="0"/>
              </a:spcBef>
              <a:spcAft>
                <a:spcPct val="0"/>
              </a:spcAft>
              <a:defRPr sz="2400" baseline="-25000">
                <a:solidFill>
                  <a:schemeClr val="tx1"/>
                </a:solidFill>
                <a:latin typeface="Tahoma" pitchFamily="34" charset="0"/>
              </a:defRPr>
            </a:lvl7pPr>
            <a:lvl8pPr marL="3429000" indent="-228600" eaLnBrk="0" fontAlgn="base" hangingPunct="0">
              <a:spcBef>
                <a:spcPct val="0"/>
              </a:spcBef>
              <a:spcAft>
                <a:spcPct val="0"/>
              </a:spcAft>
              <a:defRPr sz="2400" baseline="-25000">
                <a:solidFill>
                  <a:schemeClr val="tx1"/>
                </a:solidFill>
                <a:latin typeface="Tahoma" pitchFamily="34" charset="0"/>
              </a:defRPr>
            </a:lvl8pPr>
            <a:lvl9pPr marL="3886200" indent="-228600" eaLnBrk="0" fontAlgn="base" hangingPunct="0">
              <a:spcBef>
                <a:spcPct val="0"/>
              </a:spcBef>
              <a:spcAft>
                <a:spcPct val="0"/>
              </a:spcAft>
              <a:defRPr sz="2400" baseline="-25000">
                <a:solidFill>
                  <a:schemeClr val="tx1"/>
                </a:solidFill>
                <a:latin typeface="Tahoma" pitchFamily="34" charset="0"/>
              </a:defRPr>
            </a:lvl9pPr>
          </a:lstStyle>
          <a:p>
            <a:fld id="{88234D31-F65E-4A60-91B5-EE3AEEE08BD4}" type="datetime4">
              <a:rPr lang="en-US" altLang="nl-NL" sz="1000" baseline="0" smtClean="0"/>
              <a:pPr/>
              <a:t>November 12, 2014</a:t>
            </a:fld>
            <a:endParaRPr lang="en-US" altLang="nl-NL" sz="1000" baseline="0" smtClean="0"/>
          </a:p>
        </p:txBody>
      </p:sp>
      <p:sp>
        <p:nvSpPr>
          <p:cNvPr id="10245" name="Slide Number Placeholder 4"/>
          <p:cNvSpPr>
            <a:spLocks noGrp="1"/>
          </p:cNvSpPr>
          <p:nvPr>
            <p:ph type="sldNum" sz="quarter" idx="11"/>
          </p:nvPr>
        </p:nvSpPr>
        <p:spPr>
          <a:noFill/>
        </p:spPr>
        <p:txBody>
          <a:bodyPr/>
          <a:lstStyle>
            <a:lvl1pPr>
              <a:defRPr sz="2400" baseline="-25000">
                <a:solidFill>
                  <a:schemeClr val="tx1"/>
                </a:solidFill>
                <a:latin typeface="Tahoma" pitchFamily="34" charset="0"/>
              </a:defRPr>
            </a:lvl1pPr>
            <a:lvl2pPr marL="742950" indent="-285750">
              <a:defRPr sz="2400" baseline="-25000">
                <a:solidFill>
                  <a:schemeClr val="tx1"/>
                </a:solidFill>
                <a:latin typeface="Tahoma" pitchFamily="34" charset="0"/>
              </a:defRPr>
            </a:lvl2pPr>
            <a:lvl3pPr marL="1143000" indent="-228600">
              <a:defRPr sz="2400" baseline="-25000">
                <a:solidFill>
                  <a:schemeClr val="tx1"/>
                </a:solidFill>
                <a:latin typeface="Tahoma" pitchFamily="34" charset="0"/>
              </a:defRPr>
            </a:lvl3pPr>
            <a:lvl4pPr marL="1600200" indent="-228600">
              <a:defRPr sz="2400" baseline="-25000">
                <a:solidFill>
                  <a:schemeClr val="tx1"/>
                </a:solidFill>
                <a:latin typeface="Tahoma" pitchFamily="34" charset="0"/>
              </a:defRPr>
            </a:lvl4pPr>
            <a:lvl5pPr marL="2057400" indent="-228600">
              <a:defRPr sz="2400" baseline="-25000">
                <a:solidFill>
                  <a:schemeClr val="tx1"/>
                </a:solidFill>
                <a:latin typeface="Tahoma" pitchFamily="34" charset="0"/>
              </a:defRPr>
            </a:lvl5pPr>
            <a:lvl6pPr marL="2514600" indent="-228600" eaLnBrk="0" fontAlgn="base" hangingPunct="0">
              <a:spcBef>
                <a:spcPct val="0"/>
              </a:spcBef>
              <a:spcAft>
                <a:spcPct val="0"/>
              </a:spcAft>
              <a:defRPr sz="2400" baseline="-25000">
                <a:solidFill>
                  <a:schemeClr val="tx1"/>
                </a:solidFill>
                <a:latin typeface="Tahoma" pitchFamily="34" charset="0"/>
              </a:defRPr>
            </a:lvl6pPr>
            <a:lvl7pPr marL="2971800" indent="-228600" eaLnBrk="0" fontAlgn="base" hangingPunct="0">
              <a:spcBef>
                <a:spcPct val="0"/>
              </a:spcBef>
              <a:spcAft>
                <a:spcPct val="0"/>
              </a:spcAft>
              <a:defRPr sz="2400" baseline="-25000">
                <a:solidFill>
                  <a:schemeClr val="tx1"/>
                </a:solidFill>
                <a:latin typeface="Tahoma" pitchFamily="34" charset="0"/>
              </a:defRPr>
            </a:lvl7pPr>
            <a:lvl8pPr marL="3429000" indent="-228600" eaLnBrk="0" fontAlgn="base" hangingPunct="0">
              <a:spcBef>
                <a:spcPct val="0"/>
              </a:spcBef>
              <a:spcAft>
                <a:spcPct val="0"/>
              </a:spcAft>
              <a:defRPr sz="2400" baseline="-25000">
                <a:solidFill>
                  <a:schemeClr val="tx1"/>
                </a:solidFill>
                <a:latin typeface="Tahoma" pitchFamily="34" charset="0"/>
              </a:defRPr>
            </a:lvl8pPr>
            <a:lvl9pPr marL="3886200" indent="-228600" eaLnBrk="0" fontAlgn="base" hangingPunct="0">
              <a:spcBef>
                <a:spcPct val="0"/>
              </a:spcBef>
              <a:spcAft>
                <a:spcPct val="0"/>
              </a:spcAft>
              <a:defRPr sz="2400" baseline="-25000">
                <a:solidFill>
                  <a:schemeClr val="tx1"/>
                </a:solidFill>
                <a:latin typeface="Tahoma" pitchFamily="34" charset="0"/>
              </a:defRPr>
            </a:lvl9pPr>
          </a:lstStyle>
          <a:p>
            <a:fld id="{19D9B0AC-2C3F-4D7C-B4F9-96274373A2EE}" type="slidenum">
              <a:rPr lang="en-US" altLang="nl-NL" sz="1000" baseline="0" smtClean="0"/>
              <a:pPr/>
              <a:t>8</a:t>
            </a:fld>
            <a:endParaRPr lang="en-US" altLang="nl-NL" sz="1000" baseline="0"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GB" altLang="nl-NL" smtClean="0"/>
              <a:t>Socio-technical system</a:t>
            </a:r>
            <a:endParaRPr lang="nl-NL" altLang="nl-NL" smtClean="0"/>
          </a:p>
        </p:txBody>
      </p:sp>
      <p:sp>
        <p:nvSpPr>
          <p:cNvPr id="11267" name="Content Placeholder 2"/>
          <p:cNvSpPr>
            <a:spLocks noGrp="1"/>
          </p:cNvSpPr>
          <p:nvPr>
            <p:ph idx="1"/>
          </p:nvPr>
        </p:nvSpPr>
        <p:spPr/>
        <p:txBody>
          <a:bodyPr/>
          <a:lstStyle/>
          <a:p>
            <a:r>
              <a:rPr lang="en-GB" altLang="nl-NL" smtClean="0"/>
              <a:t>Fulfilment of societal functions or needs is central (e.g. mobility, energy, drinking water)</a:t>
            </a:r>
          </a:p>
          <a:p>
            <a:endParaRPr lang="nl-NL" altLang="nl-NL" smtClean="0"/>
          </a:p>
        </p:txBody>
      </p:sp>
      <p:sp>
        <p:nvSpPr>
          <p:cNvPr id="11268" name="Date Placeholder 3"/>
          <p:cNvSpPr>
            <a:spLocks noGrp="1"/>
          </p:cNvSpPr>
          <p:nvPr>
            <p:ph type="dt" sz="quarter" idx="10"/>
          </p:nvPr>
        </p:nvSpPr>
        <p:spPr>
          <a:noFill/>
        </p:spPr>
        <p:txBody>
          <a:bodyPr/>
          <a:lstStyle>
            <a:lvl1pPr>
              <a:defRPr sz="2400" baseline="-25000">
                <a:solidFill>
                  <a:schemeClr val="tx1"/>
                </a:solidFill>
                <a:latin typeface="Tahoma" pitchFamily="34" charset="0"/>
              </a:defRPr>
            </a:lvl1pPr>
            <a:lvl2pPr marL="742950" indent="-285750">
              <a:defRPr sz="2400" baseline="-25000">
                <a:solidFill>
                  <a:schemeClr val="tx1"/>
                </a:solidFill>
                <a:latin typeface="Tahoma" pitchFamily="34" charset="0"/>
              </a:defRPr>
            </a:lvl2pPr>
            <a:lvl3pPr marL="1143000" indent="-228600">
              <a:defRPr sz="2400" baseline="-25000">
                <a:solidFill>
                  <a:schemeClr val="tx1"/>
                </a:solidFill>
                <a:latin typeface="Tahoma" pitchFamily="34" charset="0"/>
              </a:defRPr>
            </a:lvl3pPr>
            <a:lvl4pPr marL="1600200" indent="-228600">
              <a:defRPr sz="2400" baseline="-25000">
                <a:solidFill>
                  <a:schemeClr val="tx1"/>
                </a:solidFill>
                <a:latin typeface="Tahoma" pitchFamily="34" charset="0"/>
              </a:defRPr>
            </a:lvl4pPr>
            <a:lvl5pPr marL="2057400" indent="-228600">
              <a:defRPr sz="2400" baseline="-25000">
                <a:solidFill>
                  <a:schemeClr val="tx1"/>
                </a:solidFill>
                <a:latin typeface="Tahoma" pitchFamily="34" charset="0"/>
              </a:defRPr>
            </a:lvl5pPr>
            <a:lvl6pPr marL="2514600" indent="-228600" eaLnBrk="0" fontAlgn="base" hangingPunct="0">
              <a:spcBef>
                <a:spcPct val="0"/>
              </a:spcBef>
              <a:spcAft>
                <a:spcPct val="0"/>
              </a:spcAft>
              <a:defRPr sz="2400" baseline="-25000">
                <a:solidFill>
                  <a:schemeClr val="tx1"/>
                </a:solidFill>
                <a:latin typeface="Tahoma" pitchFamily="34" charset="0"/>
              </a:defRPr>
            </a:lvl6pPr>
            <a:lvl7pPr marL="2971800" indent="-228600" eaLnBrk="0" fontAlgn="base" hangingPunct="0">
              <a:spcBef>
                <a:spcPct val="0"/>
              </a:spcBef>
              <a:spcAft>
                <a:spcPct val="0"/>
              </a:spcAft>
              <a:defRPr sz="2400" baseline="-25000">
                <a:solidFill>
                  <a:schemeClr val="tx1"/>
                </a:solidFill>
                <a:latin typeface="Tahoma" pitchFamily="34" charset="0"/>
              </a:defRPr>
            </a:lvl7pPr>
            <a:lvl8pPr marL="3429000" indent="-228600" eaLnBrk="0" fontAlgn="base" hangingPunct="0">
              <a:spcBef>
                <a:spcPct val="0"/>
              </a:spcBef>
              <a:spcAft>
                <a:spcPct val="0"/>
              </a:spcAft>
              <a:defRPr sz="2400" baseline="-25000">
                <a:solidFill>
                  <a:schemeClr val="tx1"/>
                </a:solidFill>
                <a:latin typeface="Tahoma" pitchFamily="34" charset="0"/>
              </a:defRPr>
            </a:lvl8pPr>
            <a:lvl9pPr marL="3886200" indent="-228600" eaLnBrk="0" fontAlgn="base" hangingPunct="0">
              <a:spcBef>
                <a:spcPct val="0"/>
              </a:spcBef>
              <a:spcAft>
                <a:spcPct val="0"/>
              </a:spcAft>
              <a:defRPr sz="2400" baseline="-25000">
                <a:solidFill>
                  <a:schemeClr val="tx1"/>
                </a:solidFill>
                <a:latin typeface="Tahoma" pitchFamily="34" charset="0"/>
              </a:defRPr>
            </a:lvl9pPr>
          </a:lstStyle>
          <a:p>
            <a:fld id="{5A06FCB4-23EE-4243-864D-DDC0E03F9618}" type="datetime4">
              <a:rPr lang="en-US" altLang="nl-NL" sz="1000" baseline="0" smtClean="0"/>
              <a:pPr/>
              <a:t>November 12, 2014</a:t>
            </a:fld>
            <a:endParaRPr lang="en-US" altLang="nl-NL" sz="1000" baseline="0" smtClean="0"/>
          </a:p>
        </p:txBody>
      </p:sp>
      <p:sp>
        <p:nvSpPr>
          <p:cNvPr id="11269" name="Slide Number Placeholder 4"/>
          <p:cNvSpPr>
            <a:spLocks noGrp="1"/>
          </p:cNvSpPr>
          <p:nvPr>
            <p:ph type="sldNum" sz="quarter" idx="11"/>
          </p:nvPr>
        </p:nvSpPr>
        <p:spPr>
          <a:noFill/>
        </p:spPr>
        <p:txBody>
          <a:bodyPr/>
          <a:lstStyle>
            <a:lvl1pPr>
              <a:defRPr sz="2400" baseline="-25000">
                <a:solidFill>
                  <a:schemeClr val="tx1"/>
                </a:solidFill>
                <a:latin typeface="Tahoma" pitchFamily="34" charset="0"/>
              </a:defRPr>
            </a:lvl1pPr>
            <a:lvl2pPr marL="742950" indent="-285750">
              <a:defRPr sz="2400" baseline="-25000">
                <a:solidFill>
                  <a:schemeClr val="tx1"/>
                </a:solidFill>
                <a:latin typeface="Tahoma" pitchFamily="34" charset="0"/>
              </a:defRPr>
            </a:lvl2pPr>
            <a:lvl3pPr marL="1143000" indent="-228600">
              <a:defRPr sz="2400" baseline="-25000">
                <a:solidFill>
                  <a:schemeClr val="tx1"/>
                </a:solidFill>
                <a:latin typeface="Tahoma" pitchFamily="34" charset="0"/>
              </a:defRPr>
            </a:lvl3pPr>
            <a:lvl4pPr marL="1600200" indent="-228600">
              <a:defRPr sz="2400" baseline="-25000">
                <a:solidFill>
                  <a:schemeClr val="tx1"/>
                </a:solidFill>
                <a:latin typeface="Tahoma" pitchFamily="34" charset="0"/>
              </a:defRPr>
            </a:lvl4pPr>
            <a:lvl5pPr marL="2057400" indent="-228600">
              <a:defRPr sz="2400" baseline="-25000">
                <a:solidFill>
                  <a:schemeClr val="tx1"/>
                </a:solidFill>
                <a:latin typeface="Tahoma" pitchFamily="34" charset="0"/>
              </a:defRPr>
            </a:lvl5pPr>
            <a:lvl6pPr marL="2514600" indent="-228600" eaLnBrk="0" fontAlgn="base" hangingPunct="0">
              <a:spcBef>
                <a:spcPct val="0"/>
              </a:spcBef>
              <a:spcAft>
                <a:spcPct val="0"/>
              </a:spcAft>
              <a:defRPr sz="2400" baseline="-25000">
                <a:solidFill>
                  <a:schemeClr val="tx1"/>
                </a:solidFill>
                <a:latin typeface="Tahoma" pitchFamily="34" charset="0"/>
              </a:defRPr>
            </a:lvl6pPr>
            <a:lvl7pPr marL="2971800" indent="-228600" eaLnBrk="0" fontAlgn="base" hangingPunct="0">
              <a:spcBef>
                <a:spcPct val="0"/>
              </a:spcBef>
              <a:spcAft>
                <a:spcPct val="0"/>
              </a:spcAft>
              <a:defRPr sz="2400" baseline="-25000">
                <a:solidFill>
                  <a:schemeClr val="tx1"/>
                </a:solidFill>
                <a:latin typeface="Tahoma" pitchFamily="34" charset="0"/>
              </a:defRPr>
            </a:lvl7pPr>
            <a:lvl8pPr marL="3429000" indent="-228600" eaLnBrk="0" fontAlgn="base" hangingPunct="0">
              <a:spcBef>
                <a:spcPct val="0"/>
              </a:spcBef>
              <a:spcAft>
                <a:spcPct val="0"/>
              </a:spcAft>
              <a:defRPr sz="2400" baseline="-25000">
                <a:solidFill>
                  <a:schemeClr val="tx1"/>
                </a:solidFill>
                <a:latin typeface="Tahoma" pitchFamily="34" charset="0"/>
              </a:defRPr>
            </a:lvl8pPr>
            <a:lvl9pPr marL="3886200" indent="-228600" eaLnBrk="0" fontAlgn="base" hangingPunct="0">
              <a:spcBef>
                <a:spcPct val="0"/>
              </a:spcBef>
              <a:spcAft>
                <a:spcPct val="0"/>
              </a:spcAft>
              <a:defRPr sz="2400" baseline="-25000">
                <a:solidFill>
                  <a:schemeClr val="tx1"/>
                </a:solidFill>
                <a:latin typeface="Tahoma" pitchFamily="34" charset="0"/>
              </a:defRPr>
            </a:lvl9pPr>
          </a:lstStyle>
          <a:p>
            <a:fld id="{F73926B3-3071-409A-A436-24BF0BAA5573}" type="slidenum">
              <a:rPr lang="en-US" altLang="nl-NL" sz="1000" baseline="0" smtClean="0"/>
              <a:pPr/>
              <a:t>9</a:t>
            </a:fld>
            <a:endParaRPr lang="en-US" altLang="nl-NL" sz="1000" baseline="0" smtClean="0"/>
          </a:p>
        </p:txBody>
      </p:sp>
      <p:pic>
        <p:nvPicPr>
          <p:cNvPr id="11270" name="Picture 2"/>
          <p:cNvPicPr>
            <a:picLocks noChangeAspect="1" noChangeArrowheads="1"/>
          </p:cNvPicPr>
          <p:nvPr/>
        </p:nvPicPr>
        <p:blipFill>
          <a:blip r:embed="rId2">
            <a:extLst>
              <a:ext uri="{28A0092B-C50C-407E-A947-70E740481C1C}">
                <a14:useLocalDpi xmlns:a14="http://schemas.microsoft.com/office/drawing/2010/main" val="0"/>
              </a:ext>
            </a:extLst>
          </a:blip>
          <a:srcRect l="34367" t="21097" r="23671" b="25232"/>
          <a:stretch>
            <a:fillRect/>
          </a:stretch>
        </p:blipFill>
        <p:spPr bwMode="auto">
          <a:xfrm>
            <a:off x="323850" y="2687638"/>
            <a:ext cx="5114925" cy="3679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6227763" y="3068638"/>
            <a:ext cx="2736850" cy="2308225"/>
          </a:xfrm>
          <a:prstGeom prst="rect">
            <a:avLst/>
          </a:prstGeom>
          <a:noFill/>
        </p:spPr>
        <p:txBody>
          <a:bodyPr>
            <a:spAutoFit/>
          </a:bodyPr>
          <a:lstStyle/>
          <a:p>
            <a:pPr>
              <a:lnSpc>
                <a:spcPct val="150000"/>
              </a:lnSpc>
              <a:defRPr/>
            </a:pPr>
            <a:r>
              <a:rPr lang="en-GB" dirty="0">
                <a:latin typeface="+mn-lt"/>
              </a:rPr>
              <a:t>Your assignment:</a:t>
            </a:r>
          </a:p>
          <a:p>
            <a:pPr marL="342900" indent="-342900">
              <a:lnSpc>
                <a:spcPct val="150000"/>
              </a:lnSpc>
              <a:buFont typeface="Arial" panose="020B0604020202020204" pitchFamily="34" charset="0"/>
              <a:buChar char="•"/>
              <a:defRPr/>
            </a:pPr>
            <a:r>
              <a:rPr lang="en-GB" dirty="0">
                <a:latin typeface="+mn-lt"/>
              </a:rPr>
              <a:t>Technologies</a:t>
            </a:r>
          </a:p>
          <a:p>
            <a:pPr marL="342900" indent="-342900">
              <a:lnSpc>
                <a:spcPct val="150000"/>
              </a:lnSpc>
              <a:buFont typeface="Arial" panose="020B0604020202020204" pitchFamily="34" charset="0"/>
              <a:buChar char="•"/>
              <a:defRPr/>
            </a:pPr>
            <a:r>
              <a:rPr lang="en-GB" dirty="0">
                <a:latin typeface="+mn-lt"/>
              </a:rPr>
              <a:t>Actors</a:t>
            </a:r>
          </a:p>
          <a:p>
            <a:pPr marL="342900" indent="-342900">
              <a:lnSpc>
                <a:spcPct val="150000"/>
              </a:lnSpc>
              <a:buFont typeface="Arial" panose="020B0604020202020204" pitchFamily="34" charset="0"/>
              <a:buChar char="•"/>
              <a:defRPr/>
            </a:pPr>
            <a:r>
              <a:rPr lang="en-GB" dirty="0">
                <a:latin typeface="+mn-lt"/>
              </a:rPr>
              <a:t>Culture and behaviour</a:t>
            </a:r>
          </a:p>
          <a:p>
            <a:pPr marL="342900" indent="-342900">
              <a:lnSpc>
                <a:spcPct val="150000"/>
              </a:lnSpc>
              <a:buFont typeface="Arial" panose="020B0604020202020204" pitchFamily="34" charset="0"/>
              <a:buChar char="•"/>
              <a:defRPr/>
            </a:pPr>
            <a:r>
              <a:rPr lang="en-GB" dirty="0">
                <a:latin typeface="+mn-lt"/>
              </a:rPr>
              <a:t>Rules and regulation</a:t>
            </a:r>
          </a:p>
          <a:p>
            <a:pPr marL="342900" indent="-342900">
              <a:lnSpc>
                <a:spcPct val="150000"/>
              </a:lnSpc>
              <a:buFont typeface="Arial" panose="020B0604020202020204" pitchFamily="34" charset="0"/>
              <a:buChar char="•"/>
              <a:defRPr/>
            </a:pPr>
            <a:r>
              <a:rPr lang="en-GB" dirty="0">
                <a:latin typeface="+mn-lt"/>
              </a:rPr>
              <a:t>Relations between these</a:t>
            </a:r>
            <a:endParaRPr lang="nl-NL" dirty="0">
              <a:latin typeface="+mn-lt"/>
            </a:endParaRPr>
          </a:p>
        </p:txBody>
      </p:sp>
    </p:spTree>
  </p:cSld>
  <p:clrMapOvr>
    <a:masterClrMapping/>
  </p:clrMapOvr>
</p:sld>
</file>

<file path=ppt/theme/theme1.xml><?xml version="1.0" encoding="utf-8"?>
<a:theme xmlns:a="http://schemas.openxmlformats.org/drawingml/2006/main" name="TUD_wit_EN">
  <a:themeElements>
    <a:clrScheme name="TUD_wit_E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UD_wit_E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2500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25000" smtClean="0">
            <a:ln>
              <a:noFill/>
            </a:ln>
            <a:solidFill>
              <a:schemeClr val="tx1"/>
            </a:solidFill>
            <a:effectLst/>
            <a:latin typeface="Tahoma" pitchFamily="34" charset="0"/>
          </a:defRPr>
        </a:defPPr>
      </a:lstStyle>
    </a:lnDef>
  </a:objectDefaults>
  <a:extraClrSchemeLst>
    <a:extraClrScheme>
      <a:clrScheme name="TUD_wit_E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UD_wit_E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UD_wit_E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UD_wit_E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UD_wit_E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UD_wit_E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UD_wit_E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UD_wit_E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UD_wit_E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UD_wit_E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UD_wit_E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UD_wit_E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TUD_wit_EN</Template>
  <TotalTime>2986</TotalTime>
  <Words>891</Words>
  <Application>Microsoft Office PowerPoint</Application>
  <PresentationFormat>On-screen Show (4:3)</PresentationFormat>
  <Paragraphs>128</Paragraphs>
  <Slides>16</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Tahoma</vt:lpstr>
      <vt:lpstr>Arial</vt:lpstr>
      <vt:lpstr>Times</vt:lpstr>
      <vt:lpstr>Wingdings</vt:lpstr>
      <vt:lpstr>Lucida Sans Unicode</vt:lpstr>
      <vt:lpstr>TUD_wit_EN</vt:lpstr>
      <vt:lpstr>Engineering for Sustainable Development </vt:lpstr>
      <vt:lpstr>Contents</vt:lpstr>
      <vt:lpstr>Sustainable development</vt:lpstr>
      <vt:lpstr>An example: biofuel </vt:lpstr>
      <vt:lpstr> “Converting food into fuel is a monstruous act,” (Fidel Castro, 7 May 2007) </vt:lpstr>
      <vt:lpstr>An example: biofuel</vt:lpstr>
      <vt:lpstr>There is no technological fix</vt:lpstr>
      <vt:lpstr>How to design for sustainability?</vt:lpstr>
      <vt:lpstr>Socio-technical system</vt:lpstr>
      <vt:lpstr>Actors</vt:lpstr>
      <vt:lpstr>Culture &amp; behaviour</vt:lpstr>
      <vt:lpstr>Rules</vt:lpstr>
      <vt:lpstr>Transition:  from one socio-technical system state to another</vt:lpstr>
      <vt:lpstr>Transitions occur at different levels</vt:lpstr>
      <vt:lpstr>Transitions in fulfillment of societal functions</vt:lpstr>
      <vt:lpstr>Multi-level perspective (Geels, 2002)</vt:lpstr>
    </vt:vector>
  </TitlesOfParts>
  <Company>TU Delft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Technology and Global Development</dc:title>
  <dc:creator>gertjanw</dc:creator>
  <cp:lastModifiedBy>Bertien Broekhans</cp:lastModifiedBy>
  <cp:revision>176</cp:revision>
  <cp:lastPrinted>2012-04-23T14:35:12Z</cp:lastPrinted>
  <dcterms:created xsi:type="dcterms:W3CDTF">2007-12-11T08:47:56Z</dcterms:created>
  <dcterms:modified xsi:type="dcterms:W3CDTF">2014-11-12T13:35:57Z</dcterms:modified>
</cp:coreProperties>
</file>